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Click to edit Master text styles</a:t>
            </a:r>
          </a:p>
          <a:p>
            <a:pPr lvl="1" eaLnBrk="1" latinLnBrk="0" hangingPunct="1"/>
            <a:r>
              <a:rPr kumimoji="0" lang="fr-FR" smtClean="0"/>
              <a:t>Second level</a:t>
            </a:r>
          </a:p>
          <a:p>
            <a:pPr lvl="2" eaLnBrk="1" latinLnBrk="0" hangingPunct="1"/>
            <a:r>
              <a:rPr kumimoji="0" lang="fr-FR" smtClean="0"/>
              <a:t>Third level</a:t>
            </a:r>
          </a:p>
          <a:p>
            <a:pPr lvl="3" eaLnBrk="1" latinLnBrk="0" hangingPunct="1"/>
            <a:r>
              <a:rPr kumimoji="0" lang="fr-FR" smtClean="0"/>
              <a:t>Fourth level</a:t>
            </a:r>
          </a:p>
          <a:p>
            <a:pPr lvl="4" eaLnBrk="1" latinLnBrk="0" hangingPunct="1"/>
            <a:r>
              <a:rPr kumimoji="0" lang="fr-FR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4/10/13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votal.github.io/jasmin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ionmedia.github.io/moch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Unitaire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1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http://pivotal.github.io/jasmine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6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http://visionmedia.github.io/mocha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/>
              <a:t>npm</a:t>
            </a:r>
            <a:r>
              <a:rPr lang="en-US" dirty="0"/>
              <a:t> install -g mocha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D’autres</a:t>
            </a:r>
            <a:r>
              <a:rPr lang="en-US" dirty="0" smtClean="0"/>
              <a:t> </a:t>
            </a:r>
            <a:r>
              <a:rPr lang="en-US" dirty="0" err="1" smtClean="0"/>
              <a:t>libairies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Testacular</a:t>
            </a:r>
            <a:endParaRPr lang="en-US" dirty="0" smtClean="0"/>
          </a:p>
          <a:p>
            <a:r>
              <a:rPr lang="en-US" b="1" dirty="0" err="1" smtClean="0"/>
              <a:t>JsTestDriver</a:t>
            </a:r>
            <a:endParaRPr lang="en-US" b="1" dirty="0" smtClean="0"/>
          </a:p>
          <a:p>
            <a:r>
              <a:rPr lang="en-US" b="1" dirty="0" err="1" smtClean="0"/>
              <a:t>Junit</a:t>
            </a:r>
            <a:endParaRPr lang="en-US" b="1" dirty="0" smtClean="0"/>
          </a:p>
          <a:p>
            <a:r>
              <a:rPr lang="en-US" b="1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141</TotalTime>
  <Words>32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Test Unitaire Javascript</vt:lpstr>
      <vt:lpstr>Jasmine</vt:lpstr>
      <vt:lpstr>mocha</vt:lpstr>
      <vt:lpstr>D’autres libairies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Unitaire Javascript</dc:title>
  <dc:creator>Marc Audefroy</dc:creator>
  <cp:lastModifiedBy>Marc Audefroy</cp:lastModifiedBy>
  <cp:revision>2</cp:revision>
  <dcterms:created xsi:type="dcterms:W3CDTF">2013-04-10T17:38:44Z</dcterms:created>
  <dcterms:modified xsi:type="dcterms:W3CDTF">2013-04-10T19:59:48Z</dcterms:modified>
</cp:coreProperties>
</file>