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A646-9DEA-CC4C-903F-82DE61CC61E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12B68-4A58-D84E-8CD8-E9AB7BA8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12B68-4A58-D84E-8CD8-E9AB7BA8C3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Click to edit Master text styles</a:t>
            </a:r>
          </a:p>
          <a:p>
            <a:pPr lvl="1" eaLnBrk="1" latinLnBrk="0" hangingPunct="1"/>
            <a:r>
              <a:rPr kumimoji="0" lang="fr-FR" smtClean="0"/>
              <a:t>Second level</a:t>
            </a:r>
          </a:p>
          <a:p>
            <a:pPr lvl="2" eaLnBrk="1" latinLnBrk="0" hangingPunct="1"/>
            <a:r>
              <a:rPr kumimoji="0" lang="fr-FR" smtClean="0"/>
              <a:t>Third level</a:t>
            </a:r>
          </a:p>
          <a:p>
            <a:pPr lvl="3" eaLnBrk="1" latinLnBrk="0" hangingPunct="1"/>
            <a:r>
              <a:rPr kumimoji="0" lang="fr-FR" smtClean="0"/>
              <a:t>Fourth level</a:t>
            </a:r>
          </a:p>
          <a:p>
            <a:pPr lvl="4" eaLnBrk="1" latinLnBrk="0" hangingPunct="1"/>
            <a:r>
              <a:rPr kumimoji="0" lang="fr-FR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DF0BA1-D509-D448-A337-5004E16944B4}" type="datetimeFigureOut">
              <a:rPr lang="en-US" smtClean="0"/>
              <a:t>4/10/13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5FC60B-C4A1-4845-B4B7-FA5F719BA2C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caudefroy.com" TargetMode="External"/><Relationship Id="rId3" Type="http://schemas.openxmlformats.org/officeDocument/2006/relationships/hyperlink" Target="mailto:devcamp@lacantine-renne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4191"/>
            <a:ext cx="7772400" cy="21096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et</a:t>
            </a:r>
            <a:br>
              <a:rPr lang="en-US" dirty="0" smtClean="0"/>
            </a:br>
            <a:r>
              <a:rPr lang="en-US" dirty="0" err="1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TypeScript</a:t>
            </a:r>
            <a:r>
              <a:rPr lang="en-US" dirty="0"/>
              <a:t> et </a:t>
            </a:r>
            <a:r>
              <a:rPr lang="en-US" dirty="0" err="1"/>
              <a:t>CoffeeScript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670"/>
            <a:ext cx="7467600" cy="42304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 smtClean="0"/>
              <a:t>jours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angage</a:t>
            </a:r>
            <a:r>
              <a:rPr lang="en-US" dirty="0" smtClean="0"/>
              <a:t> simple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uelques</a:t>
            </a:r>
            <a:r>
              <a:rPr lang="en-US" dirty="0" smtClean="0"/>
              <a:t> </a:t>
            </a:r>
            <a:r>
              <a:rPr lang="en-US" dirty="0" err="1" smtClean="0"/>
              <a:t>lacunes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8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JavaScript</a:t>
            </a:r>
          </a:p>
          <a:p>
            <a:r>
              <a:rPr lang="en-US" dirty="0" smtClean="0"/>
              <a:t>Jeremy </a:t>
            </a:r>
            <a:r>
              <a:rPr lang="en-US" dirty="0" err="1" smtClean="0"/>
              <a:t>Ashkenas</a:t>
            </a:r>
            <a:endParaRPr lang="en-US" dirty="0" smtClean="0"/>
          </a:p>
          <a:p>
            <a:r>
              <a:rPr lang="en-US" dirty="0" err="1" smtClean="0"/>
              <a:t>Syntaxe</a:t>
            </a:r>
            <a:r>
              <a:rPr lang="en-US" dirty="0" smtClean="0"/>
              <a:t> </a:t>
            </a:r>
            <a:r>
              <a:rPr lang="en-US" dirty="0" err="1" smtClean="0"/>
              <a:t>inspiré</a:t>
            </a:r>
            <a:r>
              <a:rPr lang="en-US" dirty="0" smtClean="0"/>
              <a:t> par Ruby, python, Haskell</a:t>
            </a:r>
          </a:p>
          <a:p>
            <a:r>
              <a:rPr lang="en-US" dirty="0"/>
              <a:t>JavaScript </a:t>
            </a:r>
            <a:r>
              <a:rPr lang="en-US" dirty="0" smtClean="0"/>
              <a:t>Lint</a:t>
            </a:r>
          </a:p>
          <a:p>
            <a:r>
              <a:rPr lang="en-US" dirty="0" err="1"/>
              <a:t>npm</a:t>
            </a:r>
            <a:r>
              <a:rPr lang="en-US" dirty="0"/>
              <a:t>  install -g coffee-</a:t>
            </a:r>
            <a:r>
              <a:rPr lang="en-US" dirty="0" smtClean="0"/>
              <a:t>script</a:t>
            </a:r>
          </a:p>
          <a:p>
            <a:r>
              <a:rPr lang="en-US" dirty="0"/>
              <a:t>http://</a:t>
            </a:r>
            <a:r>
              <a:rPr lang="en-US" dirty="0" err="1"/>
              <a:t>coffeescript.org</a:t>
            </a:r>
            <a:r>
              <a:rPr lang="en-US" dirty="0"/>
              <a:t>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5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4" y="2442516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Anders </a:t>
            </a:r>
            <a:r>
              <a:rPr lang="en-US" dirty="0" err="1" smtClean="0"/>
              <a:t>Hejlsverg</a:t>
            </a:r>
            <a:endParaRPr lang="en-US" dirty="0" smtClean="0"/>
          </a:p>
          <a:p>
            <a:r>
              <a:rPr lang="en-US" dirty="0" err="1" smtClean="0"/>
              <a:t>Ecma</a:t>
            </a:r>
            <a:r>
              <a:rPr lang="en-US" dirty="0" smtClean="0"/>
              <a:t> 6</a:t>
            </a:r>
          </a:p>
          <a:p>
            <a:r>
              <a:rPr lang="en-US" dirty="0" smtClean="0"/>
              <a:t>C#, java</a:t>
            </a:r>
          </a:p>
          <a:p>
            <a:r>
              <a:rPr lang="en-US" dirty="0" err="1"/>
              <a:t>npm</a:t>
            </a:r>
            <a:r>
              <a:rPr lang="en-US" dirty="0"/>
              <a:t>  install –g  </a:t>
            </a:r>
            <a:r>
              <a:rPr lang="en-US" dirty="0" smtClean="0"/>
              <a:t>typescript</a:t>
            </a:r>
          </a:p>
          <a:p>
            <a:r>
              <a:rPr lang="en-US" dirty="0"/>
              <a:t>http://</a:t>
            </a:r>
            <a:r>
              <a:rPr lang="en-US" dirty="0" err="1"/>
              <a:t>www.typescriptlang.org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4" y="2442516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14" y="3055999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Merci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7" y="4771898"/>
            <a:ext cx="7467600" cy="13597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MarcAudefroy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http://marcaudefroy.com</a:t>
            </a:r>
            <a:endParaRPr lang="en-US" sz="2400" dirty="0" smtClean="0"/>
          </a:p>
          <a:p>
            <a:r>
              <a:rPr lang="en-US" sz="2400" dirty="0" err="1"/>
              <a:t>a</a:t>
            </a:r>
            <a:r>
              <a:rPr lang="en-US" sz="2400" dirty="0" err="1" smtClean="0"/>
              <a:t>udefroy.marc@gmail.com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38800" y="3986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 smtClean="0"/>
              <a:t>Devcamp</a:t>
            </a:r>
            <a:r>
              <a:rPr lang="en-US" sz="3600" dirty="0" smtClean="0"/>
              <a:t> #7 </a:t>
            </a:r>
          </a:p>
          <a:p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4567" y="1264835"/>
            <a:ext cx="7467600" cy="13597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mailList</a:t>
            </a:r>
            <a:r>
              <a:rPr lang="en-US" sz="2400" dirty="0"/>
              <a:t> : </a:t>
            </a:r>
            <a:r>
              <a:rPr lang="en-US" sz="2400" dirty="0" err="1">
                <a:hlinkClick r:id="rId3"/>
              </a:rPr>
              <a:t>devcamp@lacantine-rennes.net</a:t>
            </a:r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LaCNR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2843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730</TotalTime>
  <Words>68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TypeScript  et CoffeeScript</vt:lpstr>
      <vt:lpstr>Pourquoi TypeScript et CoffeeScript ?</vt:lpstr>
      <vt:lpstr>CoffeeScript</vt:lpstr>
      <vt:lpstr>Démo</vt:lpstr>
      <vt:lpstr>TypeScript</vt:lpstr>
      <vt:lpstr>Démo</vt:lpstr>
      <vt:lpstr>Merci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 et CoffeeScript</dc:title>
  <dc:creator>Marc Audefroy</dc:creator>
  <cp:lastModifiedBy>Marc Audefroy</cp:lastModifiedBy>
  <cp:revision>17</cp:revision>
  <dcterms:created xsi:type="dcterms:W3CDTF">2013-04-09T10:39:45Z</dcterms:created>
  <dcterms:modified xsi:type="dcterms:W3CDTF">2013-04-10T16:39:26Z</dcterms:modified>
</cp:coreProperties>
</file>