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648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Click to edit Master text styles</a:t>
            </a:r>
          </a:p>
          <a:p>
            <a:pPr lvl="1" eaLnBrk="1" latinLnBrk="0" hangingPunct="1"/>
            <a:r>
              <a:rPr kumimoji="0" lang="fr-FR" smtClean="0"/>
              <a:t>Second level</a:t>
            </a:r>
          </a:p>
          <a:p>
            <a:pPr lvl="2" eaLnBrk="1" latinLnBrk="0" hangingPunct="1"/>
            <a:r>
              <a:rPr kumimoji="0" lang="fr-FR" smtClean="0"/>
              <a:t>Third level</a:t>
            </a:r>
          </a:p>
          <a:p>
            <a:pPr lvl="3" eaLnBrk="1" latinLnBrk="0" hangingPunct="1"/>
            <a:r>
              <a:rPr kumimoji="0" lang="fr-FR" smtClean="0"/>
              <a:t>Fourth level</a:t>
            </a:r>
          </a:p>
          <a:p>
            <a:pPr lvl="4" eaLnBrk="1" latinLnBrk="0" hangingPunct="1"/>
            <a:r>
              <a:rPr kumimoji="0" lang="fr-FR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A3EC-90F1-BD43-86DC-ABA93CF5DB66}" type="datetimeFigureOut">
              <a:rPr lang="en-US" smtClean="0"/>
              <a:t>5/8/15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D6BC75-00F9-C54A-9D2E-A14EB87DBF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tbrains.com/webstor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9063" y="2595098"/>
            <a:ext cx="7992013" cy="230124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Devcamp</a:t>
            </a:r>
            <a:r>
              <a:rPr lang="en-US" dirty="0" smtClean="0"/>
              <a:t> #7 : </a:t>
            </a:r>
            <a:r>
              <a:rPr lang="en-US" dirty="0" err="1" smtClean="0"/>
              <a:t>Lancement</a:t>
            </a:r>
            <a:r>
              <a:rPr lang="en-US" dirty="0" smtClean="0"/>
              <a:t> de la </a:t>
            </a:r>
            <a:r>
              <a:rPr lang="en-US" dirty="0" err="1" smtClean="0"/>
              <a:t>communauté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7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846" y="3337560"/>
            <a:ext cx="5717266" cy="2301240"/>
          </a:xfrm>
        </p:spPr>
        <p:txBody>
          <a:bodyPr/>
          <a:lstStyle/>
          <a:p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9064" y="72997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 smtClean="0"/>
              <a:t>Devcamp</a:t>
            </a:r>
            <a:r>
              <a:rPr lang="en-US" sz="3600" dirty="0" smtClean="0"/>
              <a:t> #7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496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 Audefroy</a:t>
            </a:r>
          </a:p>
          <a:p>
            <a:r>
              <a:rPr lang="en-US" dirty="0" err="1" smtClean="0"/>
              <a:t>Etudiant</a:t>
            </a:r>
            <a:r>
              <a:rPr lang="en-US" dirty="0" smtClean="0"/>
              <a:t> 3ème </a:t>
            </a:r>
            <a:r>
              <a:rPr lang="en-US" dirty="0" err="1" smtClean="0"/>
              <a:t>année</a:t>
            </a:r>
            <a:r>
              <a:rPr lang="en-US" dirty="0" smtClean="0"/>
              <a:t> SUPINFO</a:t>
            </a:r>
          </a:p>
          <a:p>
            <a:r>
              <a:rPr lang="en-US" dirty="0" err="1" smtClean="0"/>
              <a:t>Padawan</a:t>
            </a:r>
            <a:r>
              <a:rPr lang="en-US" dirty="0" smtClean="0"/>
              <a:t> </a:t>
            </a:r>
            <a:r>
              <a:rPr lang="en-US" smtClean="0"/>
              <a:t>Agiliste</a:t>
            </a:r>
            <a:endParaRPr lang="en-US" dirty="0" smtClean="0"/>
          </a:p>
          <a:p>
            <a:r>
              <a:rPr lang="en-US" dirty="0" err="1" smtClean="0"/>
              <a:t>Développeur</a:t>
            </a:r>
            <a:r>
              <a:rPr lang="en-US" dirty="0" smtClean="0"/>
              <a:t> </a:t>
            </a:r>
            <a:r>
              <a:rPr lang="en-US" dirty="0" err="1" smtClean="0"/>
              <a:t>passionné</a:t>
            </a:r>
            <a:endParaRPr lang="en-US" dirty="0" smtClean="0"/>
          </a:p>
          <a:p>
            <a:r>
              <a:rPr lang="en-US" dirty="0" smtClean="0"/>
              <a:t>MSP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WebStorm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jetbrains</a:t>
            </a:r>
            <a:endParaRPr lang="en-US" dirty="0" smtClean="0"/>
          </a:p>
          <a:p>
            <a:r>
              <a:rPr lang="en-US" dirty="0" smtClean="0"/>
              <a:t>Version 6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://www.jetbrains.com/webstorm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Version </a:t>
            </a:r>
            <a:r>
              <a:rPr lang="en-US" dirty="0" err="1" smtClean="0"/>
              <a:t>d’évaluation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8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05" y="2878657"/>
            <a:ext cx="7467600" cy="1143000"/>
          </a:xfrm>
        </p:spPr>
        <p:txBody>
          <a:bodyPr/>
          <a:lstStyle/>
          <a:p>
            <a:pPr algn="ctr"/>
            <a:r>
              <a:rPr lang="en-US" dirty="0" err="1" smtClean="0"/>
              <a:t>Démo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4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Parfait ?</a:t>
            </a:r>
            <a:endParaRPr lang="en-US" dirty="0"/>
          </a:p>
        </p:txBody>
      </p:sp>
      <p:pic>
        <p:nvPicPr>
          <p:cNvPr id="4" name="Content Placeholder 3" descr="Screen Shot 2013-04-04 at 4.47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9" b="-2792"/>
          <a:stretch/>
        </p:blipFill>
        <p:spPr>
          <a:xfrm>
            <a:off x="128292" y="2892642"/>
            <a:ext cx="8845049" cy="1090354"/>
          </a:xfrm>
        </p:spPr>
      </p:pic>
    </p:spTree>
    <p:extLst>
      <p:ext uri="{BB962C8B-B14F-4D97-AF65-F5344CB8AC3E}">
        <p14:creationId xmlns:p14="http://schemas.microsoft.com/office/powerpoint/2010/main" val="131748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142</TotalTime>
  <Words>46</Words>
  <Application>Microsoft Macintosh PowerPoint</Application>
  <PresentationFormat>Présentation à l'écran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Technic</vt:lpstr>
      <vt:lpstr>Devcamp #7 : Lancement de la communauté Javascript</vt:lpstr>
      <vt:lpstr>Webstorm</vt:lpstr>
      <vt:lpstr>Moi…</vt:lpstr>
      <vt:lpstr>WebStorm…</vt:lpstr>
      <vt:lpstr>Démo !</vt:lpstr>
      <vt:lpstr>Parfait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Webstorm</dc:title>
  <dc:creator>Marc Audefroy</dc:creator>
  <cp:lastModifiedBy>Symarhu Kayrhu</cp:lastModifiedBy>
  <cp:revision>10</cp:revision>
  <dcterms:created xsi:type="dcterms:W3CDTF">2013-04-10T14:10:30Z</dcterms:created>
  <dcterms:modified xsi:type="dcterms:W3CDTF">2015-05-08T21:33:32Z</dcterms:modified>
</cp:coreProperties>
</file>