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98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25/11/2022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8.png"/><Relationship Id="rId10" Type="http://schemas.openxmlformats.org/officeDocument/2006/relationships/image" Target="../media/image40.jp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243262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947870" y="1087051"/>
            <a:ext cx="982681" cy="366891"/>
            <a:chOff x="2947870" y="1087051"/>
            <a:chExt cx="982681" cy="3668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70" y="1087051"/>
              <a:ext cx="982681" cy="366891"/>
            </a:xfrm>
            <a:prstGeom prst="rect">
              <a:avLst/>
            </a:prstGeom>
          </p:spPr>
        </p:pic>
        <p:sp>
          <p:nvSpPr>
            <p:cNvPr id="25" name="5 CuadroTexto"/>
            <p:cNvSpPr txBox="1"/>
            <p:nvPr/>
          </p:nvSpPr>
          <p:spPr>
            <a:xfrm>
              <a:off x="2952159" y="1089359"/>
              <a:ext cx="651799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C00000"/>
                  </a:solidFill>
                </a:rPr>
                <a:t>Crono </a:t>
              </a:r>
              <a:r>
                <a:rPr lang="es-ES" sz="1050" dirty="0" err="1" smtClean="0">
                  <a:solidFill>
                    <a:srgbClr val="C00000"/>
                  </a:solidFill>
                </a:rPr>
                <a:t>Mtto</a:t>
              </a:r>
              <a:r>
                <a:rPr lang="es-ES" sz="1050" dirty="0" smtClean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906605" y="2227619"/>
            <a:ext cx="812019" cy="415498"/>
            <a:chOff x="1906605" y="2227619"/>
            <a:chExt cx="812019" cy="415498"/>
          </a:xfrm>
        </p:grpSpPr>
        <p:pic>
          <p:nvPicPr>
            <p:cNvPr id="2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05" y="2255757"/>
              <a:ext cx="772624" cy="371475"/>
            </a:xfrm>
            <a:prstGeom prst="rect">
              <a:avLst/>
            </a:prstGeom>
          </p:spPr>
        </p:pic>
        <p:sp>
          <p:nvSpPr>
            <p:cNvPr id="28" name="Flecha derecha 27"/>
            <p:cNvSpPr/>
            <p:nvPr/>
          </p:nvSpPr>
          <p:spPr>
            <a:xfrm rot="5400000">
              <a:off x="1928883" y="233193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5 CuadroTexto"/>
            <p:cNvSpPr txBox="1"/>
            <p:nvPr/>
          </p:nvSpPr>
          <p:spPr>
            <a:xfrm>
              <a:off x="2110765" y="2227619"/>
              <a:ext cx="6078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26533" y="2227619"/>
            <a:ext cx="838180" cy="430887"/>
            <a:chOff x="826533" y="2227619"/>
            <a:chExt cx="838180" cy="430887"/>
          </a:xfrm>
        </p:grpSpPr>
        <p:pic>
          <p:nvPicPr>
            <p:cNvPr id="3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33" y="2255758"/>
              <a:ext cx="772624" cy="387360"/>
            </a:xfrm>
            <a:prstGeom prst="rect">
              <a:avLst/>
            </a:prstGeom>
          </p:spPr>
        </p:pic>
        <p:sp>
          <p:nvSpPr>
            <p:cNvPr id="33" name="5 CuadroTexto"/>
            <p:cNvSpPr txBox="1"/>
            <p:nvPr/>
          </p:nvSpPr>
          <p:spPr>
            <a:xfrm>
              <a:off x="971896" y="2227619"/>
              <a:ext cx="692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Origen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Flecha derecha 33"/>
            <p:cNvSpPr/>
            <p:nvPr/>
          </p:nvSpPr>
          <p:spPr>
            <a:xfrm rot="16200000">
              <a:off x="841082" y="2335775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712808" y="2325963"/>
            <a:ext cx="953274" cy="461665"/>
            <a:chOff x="6712808" y="2325963"/>
            <a:chExt cx="953274" cy="461665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38" name="Flecha derecha 37"/>
            <p:cNvSpPr/>
            <p:nvPr/>
          </p:nvSpPr>
          <p:spPr>
            <a:xfrm>
              <a:off x="7329967" y="2385670"/>
              <a:ext cx="25816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5 CuadroTexto"/>
            <p:cNvSpPr txBox="1"/>
            <p:nvPr/>
          </p:nvSpPr>
          <p:spPr>
            <a:xfrm>
              <a:off x="6712808" y="2325963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  <a:endPara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  <a:p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142330" y="2318019"/>
            <a:ext cx="953274" cy="461665"/>
            <a:chOff x="6752563" y="2325967"/>
            <a:chExt cx="953274" cy="461665"/>
          </a:xfrm>
        </p:grpSpPr>
        <p:pic>
          <p:nvPicPr>
            <p:cNvPr id="4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045" y="2366980"/>
              <a:ext cx="898759" cy="371475"/>
            </a:xfrm>
            <a:prstGeom prst="rect">
              <a:avLst/>
            </a:prstGeom>
          </p:spPr>
        </p:pic>
        <p:sp>
          <p:nvSpPr>
            <p:cNvPr id="43" name="Flecha derecha 42"/>
            <p:cNvSpPr/>
            <p:nvPr/>
          </p:nvSpPr>
          <p:spPr>
            <a:xfrm>
              <a:off x="6848726" y="238567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5 CuadroTexto"/>
            <p:cNvSpPr txBox="1"/>
            <p:nvPr/>
          </p:nvSpPr>
          <p:spPr>
            <a:xfrm>
              <a:off x="6752563" y="2325967"/>
              <a:ext cx="953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  <a:endPara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  <a:p>
              <a:pPr algn="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Cronograma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143</Words>
  <Application>Microsoft Office PowerPoint</Application>
  <PresentationFormat>Presentación en pantalla (4:3)</PresentationFormat>
  <Paragraphs>112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86</cp:revision>
  <dcterms:created xsi:type="dcterms:W3CDTF">2016-11-02T16:19:55Z</dcterms:created>
  <dcterms:modified xsi:type="dcterms:W3CDTF">2022-11-26T05:32:28Z</dcterms:modified>
</cp:coreProperties>
</file>