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1397651-A540-4A20-B966-71A5D33EAD3B}">
          <p14:sldIdLst>
            <p14:sldId id="256"/>
          </p14:sldIdLst>
        </p14:section>
        <p14:section name="Sección sin título" id="{07E1F3A8-72FB-45BA-A84A-53BEB6C24694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8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0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80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6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0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1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F2F2-ADB6-4FBC-9F5B-7F97C539EDCC}" type="datetimeFigureOut">
              <a:rPr lang="es-ES" smtClean="0"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AFAC-BF83-44FD-BA4C-A0A3C8B37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7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-1119188" y="-228600"/>
            <a:ext cx="11382376" cy="7315200"/>
            <a:chOff x="-1119188" y="-228600"/>
            <a:chExt cx="11382376" cy="7315200"/>
          </a:xfrm>
        </p:grpSpPr>
        <p:pic>
          <p:nvPicPr>
            <p:cNvPr id="1026" name="Picture 2" descr="D:\spcotros\DIMOSUD DATOS\Logos Dimosud\Dimosud_Fondo 1024 x 76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9188" y="-228600"/>
              <a:ext cx="11382376" cy="73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Rectángulo redondeado"/>
            <p:cNvSpPr/>
            <p:nvPr/>
          </p:nvSpPr>
          <p:spPr>
            <a:xfrm>
              <a:off x="-972616" y="5228727"/>
              <a:ext cx="4176464" cy="893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-641152" y="5000119"/>
              <a:ext cx="3528392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s-ES" sz="7200" b="1" cap="none" spc="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SIG - CGI</a:t>
              </a:r>
              <a:endParaRPr lang="es-ES" sz="7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7" name="6 Rectángulo"/>
          <p:cNvSpPr/>
          <p:nvPr/>
        </p:nvSpPr>
        <p:spPr>
          <a:xfrm>
            <a:off x="8172400" y="1988840"/>
            <a:ext cx="5511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TSA</a:t>
            </a:r>
            <a:endParaRPr lang="es-ES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339294" y="26110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0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524328" y="2780927"/>
            <a:ext cx="551178" cy="288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TSA</a:t>
            </a:r>
            <a:endParaRPr lang="es-ES" sz="1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-108520" y="0"/>
            <a:ext cx="9252520" cy="6857999"/>
            <a:chOff x="-108520" y="0"/>
            <a:chExt cx="9252520" cy="6857999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0"/>
              <a:ext cx="9252520" cy="6857999"/>
            </a:xfrm>
            <a:prstGeom prst="rect">
              <a:avLst/>
            </a:prstGeom>
          </p:spPr>
        </p:pic>
        <p:sp>
          <p:nvSpPr>
            <p:cNvPr id="7" name="6 Rectángulo"/>
            <p:cNvSpPr/>
            <p:nvPr/>
          </p:nvSpPr>
          <p:spPr>
            <a:xfrm>
              <a:off x="7547444" y="2648206"/>
              <a:ext cx="123431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s-ES" sz="1600" b="1" cap="none" spc="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TSA - Bolivia</a:t>
              </a:r>
              <a:endParaRPr lang="es-ES" sz="1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32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SPC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4</cp:revision>
  <dcterms:created xsi:type="dcterms:W3CDTF">2012-12-12T13:39:24Z</dcterms:created>
  <dcterms:modified xsi:type="dcterms:W3CDTF">2012-12-12T14:54:11Z</dcterms:modified>
</cp:coreProperties>
</file>