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80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03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8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53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5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98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85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0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2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94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2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B8FD-2FE0-4DE2-9F61-7CBDFB79DE8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C96-C80A-42C9-A027-0EA68657C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0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883801"/>
            <a:ext cx="904875" cy="371475"/>
          </a:xfrm>
          <a:prstGeom prst="rect">
            <a:avLst/>
          </a:prstGeom>
        </p:spPr>
      </p:pic>
      <p:grpSp>
        <p:nvGrpSpPr>
          <p:cNvPr id="10" name="9 Grupo"/>
          <p:cNvGrpSpPr/>
          <p:nvPr/>
        </p:nvGrpSpPr>
        <p:grpSpPr>
          <a:xfrm>
            <a:off x="2987824" y="2809933"/>
            <a:ext cx="949831" cy="430887"/>
            <a:chOff x="2987824" y="2809933"/>
            <a:chExt cx="949831" cy="430887"/>
          </a:xfrm>
        </p:grpSpPr>
        <p:grpSp>
          <p:nvGrpSpPr>
            <p:cNvPr id="9" name="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5" name="4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260096" cy="288032"/>
              </a:xfrm>
              <a:prstGeom prst="rect">
                <a:avLst/>
              </a:prstGeom>
            </p:spPr>
          </p:pic>
        </p:grpSp>
        <p:sp>
          <p:nvSpPr>
            <p:cNvPr id="6" name="5 CuadroTexto"/>
            <p:cNvSpPr txBox="1"/>
            <p:nvPr/>
          </p:nvSpPr>
          <p:spPr>
            <a:xfrm>
              <a:off x="3232013" y="2809933"/>
              <a:ext cx="7056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Datos para</a:t>
              </a:r>
            </a:p>
            <a:p>
              <a:r>
                <a:rPr lang="es-ES" sz="105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Cotización</a:t>
              </a:r>
              <a:endParaRPr lang="es-ES" sz="105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84" y="2394700"/>
            <a:ext cx="382141" cy="412712"/>
          </a:xfrm>
          <a:prstGeom prst="rect">
            <a:avLst/>
          </a:prstGeom>
        </p:spPr>
      </p:pic>
      <p:grpSp>
        <p:nvGrpSpPr>
          <p:cNvPr id="7" name="6 Grupo"/>
          <p:cNvGrpSpPr/>
          <p:nvPr/>
        </p:nvGrpSpPr>
        <p:grpSpPr>
          <a:xfrm>
            <a:off x="4116472" y="3222684"/>
            <a:ext cx="915977" cy="392053"/>
            <a:chOff x="4116472" y="3222684"/>
            <a:chExt cx="915977" cy="392053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9562" y="3243262"/>
              <a:ext cx="904875" cy="371475"/>
            </a:xfrm>
            <a:prstGeom prst="rect">
              <a:avLst/>
            </a:prstGeom>
          </p:spPr>
        </p:pic>
        <p:pic>
          <p:nvPicPr>
            <p:cNvPr id="1026" name="Picture 2" descr="C:\Program Files\Microsoft Office\MEDIA\CAGCAT10\j0090386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72" y="3240036"/>
              <a:ext cx="455527" cy="374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10 CuadroTexto"/>
            <p:cNvSpPr txBox="1"/>
            <p:nvPr/>
          </p:nvSpPr>
          <p:spPr>
            <a:xfrm>
              <a:off x="4534767" y="3222684"/>
              <a:ext cx="497682" cy="34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Nueva</a:t>
              </a:r>
            </a:p>
            <a:p>
              <a:r>
                <a:rPr lang="es-ES" sz="10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Calle</a:t>
              </a:r>
              <a:endParaRPr lang="es-ES" sz="10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46" y="3689546"/>
            <a:ext cx="904875" cy="371475"/>
          </a:xfrm>
          <a:prstGeom prst="rect">
            <a:avLst/>
          </a:prstGeom>
        </p:spPr>
      </p:pic>
      <p:pic>
        <p:nvPicPr>
          <p:cNvPr id="14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56" y="3686320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81417" y="4221088"/>
            <a:ext cx="64592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8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 Calle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14" y="422489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4573978" y="3809325"/>
            <a:ext cx="709902" cy="370565"/>
            <a:chOff x="4573978" y="3809325"/>
            <a:chExt cx="709902" cy="370565"/>
          </a:xfrm>
        </p:grpSpPr>
        <p:pic>
          <p:nvPicPr>
            <p:cNvPr id="16" name="1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3809325"/>
              <a:ext cx="646094" cy="331555"/>
            </a:xfrm>
            <a:prstGeom prst="rect">
              <a:avLst/>
            </a:prstGeom>
          </p:spPr>
        </p:pic>
        <p:sp>
          <p:nvSpPr>
            <p:cNvPr id="15" name="14 CuadroTexto"/>
            <p:cNvSpPr txBox="1"/>
            <p:nvPr/>
          </p:nvSpPr>
          <p:spPr>
            <a:xfrm>
              <a:off x="4798884" y="3956053"/>
              <a:ext cx="484996" cy="2238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4573978" y="4281785"/>
            <a:ext cx="646094" cy="402906"/>
            <a:chOff x="4573978" y="4281785"/>
            <a:chExt cx="646094" cy="402906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978" y="4355461"/>
              <a:ext cx="646094" cy="329230"/>
            </a:xfrm>
            <a:prstGeom prst="rect">
              <a:avLst/>
            </a:prstGeom>
          </p:spPr>
        </p:pic>
        <p:sp>
          <p:nvSpPr>
            <p:cNvPr id="22" name="21 CuadroTexto"/>
            <p:cNvSpPr txBox="1"/>
            <p:nvPr/>
          </p:nvSpPr>
          <p:spPr>
            <a:xfrm>
              <a:off x="4651256" y="4281785"/>
              <a:ext cx="484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Nueva</a:t>
              </a: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6" y="2698063"/>
            <a:ext cx="904875" cy="371475"/>
          </a:xfrm>
          <a:prstGeom prst="rect">
            <a:avLst/>
          </a:prstGeom>
        </p:spPr>
      </p:pic>
      <p:sp>
        <p:nvSpPr>
          <p:cNvPr id="26" name="25 CuadroTexto"/>
          <p:cNvSpPr txBox="1"/>
          <p:nvPr/>
        </p:nvSpPr>
        <p:spPr>
          <a:xfrm>
            <a:off x="1173871" y="2677485"/>
            <a:ext cx="497682" cy="34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Nueva</a:t>
            </a:r>
          </a:p>
          <a:p>
            <a:r>
              <a:rPr lang="es-ES" sz="1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</a:t>
            </a:r>
            <a:endParaRPr lang="es-ES" sz="1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55332"/>
            <a:ext cx="925835" cy="1025277"/>
          </a:xfrm>
          <a:prstGeom prst="rect">
            <a:avLst/>
          </a:prstGeom>
        </p:spPr>
      </p:pic>
      <p:grpSp>
        <p:nvGrpSpPr>
          <p:cNvPr id="28" name="27 Grupo"/>
          <p:cNvGrpSpPr/>
          <p:nvPr/>
        </p:nvGrpSpPr>
        <p:grpSpPr>
          <a:xfrm>
            <a:off x="1422712" y="3444396"/>
            <a:ext cx="921698" cy="415498"/>
            <a:chOff x="2987824" y="2809933"/>
            <a:chExt cx="921698" cy="415498"/>
          </a:xfrm>
        </p:grpSpPr>
        <p:grpSp>
          <p:nvGrpSpPr>
            <p:cNvPr id="29" name="28 Grupo"/>
            <p:cNvGrpSpPr/>
            <p:nvPr/>
          </p:nvGrpSpPr>
          <p:grpSpPr>
            <a:xfrm>
              <a:off x="2987824" y="2842080"/>
              <a:ext cx="904875" cy="371475"/>
              <a:chOff x="2987824" y="2842080"/>
              <a:chExt cx="904875" cy="371475"/>
            </a:xfrm>
          </p:grpSpPr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7824" y="2842080"/>
                <a:ext cx="904875" cy="371475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450" y="2883801"/>
                <a:ext cx="322288" cy="288032"/>
              </a:xfrm>
              <a:prstGeom prst="rect">
                <a:avLst/>
              </a:prstGeom>
            </p:spPr>
          </p:pic>
        </p:grpSp>
        <p:sp>
          <p:nvSpPr>
            <p:cNvPr id="30" name="29 CuadroTexto"/>
            <p:cNvSpPr txBox="1"/>
            <p:nvPr/>
          </p:nvSpPr>
          <p:spPr>
            <a:xfrm>
              <a:off x="3341738" y="2809933"/>
              <a:ext cx="56778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Ver </a:t>
              </a:r>
            </a:p>
            <a:p>
              <a:r>
                <a:rPr lang="es-ES" sz="105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Cálculos</a:t>
              </a:r>
              <a:endParaRPr lang="es-ES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Program Files\Microsoft Office\MEDIA\CAGCAT10\j009038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455527" cy="3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16 Grupo"/>
          <p:cNvGrpSpPr/>
          <p:nvPr/>
        </p:nvGrpSpPr>
        <p:grpSpPr>
          <a:xfrm>
            <a:off x="3142341" y="2578292"/>
            <a:ext cx="1285643" cy="418660"/>
            <a:chOff x="3142341" y="2578292"/>
            <a:chExt cx="1285643" cy="418660"/>
          </a:xfrm>
        </p:grpSpPr>
        <p:pic>
          <p:nvPicPr>
            <p:cNvPr id="11" name="10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2578292"/>
              <a:ext cx="1285643" cy="418660"/>
            </a:xfrm>
            <a:prstGeom prst="rect">
              <a:avLst/>
            </a:prstGeom>
          </p:spPr>
        </p:pic>
        <p:pic>
          <p:nvPicPr>
            <p:cNvPr id="7" name="6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50" y="2592922"/>
              <a:ext cx="621729" cy="381328"/>
            </a:xfrm>
            <a:prstGeom prst="rect">
              <a:avLst/>
            </a:prstGeom>
          </p:spPr>
        </p:pic>
        <p:sp>
          <p:nvSpPr>
            <p:cNvPr id="12" name="11 CuadroTexto"/>
            <p:cNvSpPr txBox="1"/>
            <p:nvPr/>
          </p:nvSpPr>
          <p:spPr>
            <a:xfrm>
              <a:off x="3822660" y="2589527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3114347" y="3119334"/>
            <a:ext cx="943680" cy="400110"/>
            <a:chOff x="3114347" y="3119334"/>
            <a:chExt cx="943680" cy="400110"/>
          </a:xfrm>
        </p:grpSpPr>
        <p:pic>
          <p:nvPicPr>
            <p:cNvPr id="9" name="8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4347" y="3140968"/>
              <a:ext cx="904875" cy="371475"/>
            </a:xfrm>
            <a:prstGeom prst="rect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341" y="3161374"/>
              <a:ext cx="316031" cy="316031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3452703" y="3119334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3127446" y="3675228"/>
            <a:ext cx="934135" cy="400110"/>
            <a:chOff x="3127446" y="3675228"/>
            <a:chExt cx="934135" cy="400110"/>
          </a:xfrm>
        </p:grpSpPr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446" y="3689546"/>
              <a:ext cx="904875" cy="371475"/>
            </a:xfrm>
            <a:prstGeom prst="rect">
              <a:avLst/>
            </a:prstGeom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6" y="3708873"/>
              <a:ext cx="306852" cy="335305"/>
            </a:xfrm>
            <a:prstGeom prst="rect">
              <a:avLst/>
            </a:prstGeom>
          </p:spPr>
        </p:pic>
        <p:sp>
          <p:nvSpPr>
            <p:cNvPr id="14" name="13 CuadroTexto"/>
            <p:cNvSpPr txBox="1"/>
            <p:nvPr/>
          </p:nvSpPr>
          <p:spPr>
            <a:xfrm>
              <a:off x="3456257" y="3675228"/>
              <a:ext cx="60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Genera</a:t>
              </a:r>
            </a:p>
            <a:p>
              <a:r>
                <a:rPr lang="es-ES" sz="10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Cite</a:t>
              </a:r>
              <a:endParaRPr lang="es-ES" sz="1000" b="1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19" name="1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17458"/>
            <a:ext cx="1285643" cy="418660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5076056" y="1772816"/>
            <a:ext cx="1285643" cy="36004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Aceptar</a:t>
            </a:r>
            <a:endParaRPr lang="es-E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Jorge\cec\SIGCEC\imagenes\BtnAprobar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22" y="1484784"/>
            <a:ext cx="838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64088" y="148478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Aceptar</a:t>
            </a:r>
            <a:endParaRPr lang="es-ES" sz="1100" dirty="0"/>
          </a:p>
        </p:txBody>
      </p:sp>
      <p:sp>
        <p:nvSpPr>
          <p:cNvPr id="18" name="17 Flecha derecha"/>
          <p:cNvSpPr/>
          <p:nvPr/>
        </p:nvSpPr>
        <p:spPr>
          <a:xfrm>
            <a:off x="899592" y="2617458"/>
            <a:ext cx="1008112" cy="4186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 Unidad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20 Flecha derecha"/>
          <p:cNvSpPr/>
          <p:nvPr/>
        </p:nvSpPr>
        <p:spPr>
          <a:xfrm>
            <a:off x="827584" y="3499543"/>
            <a:ext cx="1008112" cy="418660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 Servicio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819224" y="4200155"/>
            <a:ext cx="1140313" cy="460526"/>
          </a:xfrm>
          <a:prstGeom prst="right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 Gestiones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40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27</Words>
  <Application>Microsoft Office PowerPoint</Application>
  <PresentationFormat>Presentación en pantalla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21</cp:revision>
  <dcterms:created xsi:type="dcterms:W3CDTF">2016-11-02T16:19:55Z</dcterms:created>
  <dcterms:modified xsi:type="dcterms:W3CDTF">2017-12-11T01:14:48Z</dcterms:modified>
</cp:coreProperties>
</file>