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3D6"/>
    <a:srgbClr val="F7F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0" d="100"/>
          <a:sy n="210" d="100"/>
        </p:scale>
        <p:origin x="-3900" y="-3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03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12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80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5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98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8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01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2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94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26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B8FD-2FE0-4DE2-9F61-7CBDFB79DE84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0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fif"/><Relationship Id="rId18" Type="http://schemas.openxmlformats.org/officeDocument/2006/relationships/image" Target="../media/image17.jpe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e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jpg"/><Relationship Id="rId3" Type="http://schemas.openxmlformats.org/officeDocument/2006/relationships/image" Target="../media/image2.jpg"/><Relationship Id="rId7" Type="http://schemas.openxmlformats.org/officeDocument/2006/relationships/image" Target="../media/image26.jpeg"/><Relationship Id="rId12" Type="http://schemas.openxmlformats.org/officeDocument/2006/relationships/image" Target="../media/image3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4.jpeg"/><Relationship Id="rId10" Type="http://schemas.openxmlformats.org/officeDocument/2006/relationships/image" Target="../media/image3.jpeg"/><Relationship Id="rId4" Type="http://schemas.openxmlformats.org/officeDocument/2006/relationships/image" Target="../media/image23.jpeg"/><Relationship Id="rId9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fif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6.jpg"/><Relationship Id="rId7" Type="http://schemas.openxmlformats.org/officeDocument/2006/relationships/image" Target="../media/image2.jpg"/><Relationship Id="rId12" Type="http://schemas.openxmlformats.org/officeDocument/2006/relationships/image" Target="../media/image41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2.jpg"/><Relationship Id="rId5" Type="http://schemas.openxmlformats.org/officeDocument/2006/relationships/image" Target="../media/image18.png"/><Relationship Id="rId10" Type="http://schemas.openxmlformats.org/officeDocument/2006/relationships/image" Target="../media/image40.jp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83801"/>
            <a:ext cx="904875" cy="371475"/>
          </a:xfrm>
          <a:prstGeom prst="rect">
            <a:avLst/>
          </a:prstGeom>
        </p:spPr>
      </p:pic>
      <p:grpSp>
        <p:nvGrpSpPr>
          <p:cNvPr id="10" name="9 Grupo"/>
          <p:cNvGrpSpPr/>
          <p:nvPr/>
        </p:nvGrpSpPr>
        <p:grpSpPr>
          <a:xfrm>
            <a:off x="2987824" y="2809933"/>
            <a:ext cx="949831" cy="430887"/>
            <a:chOff x="2987824" y="2809933"/>
            <a:chExt cx="949831" cy="430887"/>
          </a:xfrm>
        </p:grpSpPr>
        <p:grpSp>
          <p:nvGrpSpPr>
            <p:cNvPr id="9" name="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8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260096" cy="288032"/>
              </a:xfrm>
              <a:prstGeom prst="rect">
                <a:avLst/>
              </a:prstGeom>
            </p:spPr>
          </p:pic>
        </p:grpSp>
        <p:sp>
          <p:nvSpPr>
            <p:cNvPr id="6" name="5 CuadroTexto"/>
            <p:cNvSpPr txBox="1"/>
            <p:nvPr/>
          </p:nvSpPr>
          <p:spPr>
            <a:xfrm>
              <a:off x="3232013" y="2809933"/>
              <a:ext cx="7056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Datos para</a:t>
              </a:r>
            </a:p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Cotización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84" y="2394700"/>
            <a:ext cx="382141" cy="412712"/>
          </a:xfrm>
          <a:prstGeom prst="rect">
            <a:avLst/>
          </a:prstGeom>
        </p:spPr>
      </p:pic>
      <p:grpSp>
        <p:nvGrpSpPr>
          <p:cNvPr id="7" name="6 Grupo"/>
          <p:cNvGrpSpPr/>
          <p:nvPr/>
        </p:nvGrpSpPr>
        <p:grpSpPr>
          <a:xfrm>
            <a:off x="4116472" y="3222684"/>
            <a:ext cx="915977" cy="392053"/>
            <a:chOff x="4116472" y="3222684"/>
            <a:chExt cx="915977" cy="39205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562" y="3243262"/>
              <a:ext cx="904875" cy="371475"/>
            </a:xfrm>
            <a:prstGeom prst="rect">
              <a:avLst/>
            </a:prstGeom>
          </p:spPr>
        </p:pic>
        <p:pic>
          <p:nvPicPr>
            <p:cNvPr id="1026" name="Picture 2" descr="C:\Program Files\Microsoft Office\MEDIA\CAGCAT10\j0090386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472" y="3240036"/>
              <a:ext cx="455527" cy="374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10 CuadroTexto"/>
            <p:cNvSpPr txBox="1"/>
            <p:nvPr/>
          </p:nvSpPr>
          <p:spPr>
            <a:xfrm>
              <a:off x="4534767" y="3222684"/>
              <a:ext cx="497682" cy="34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Nueva</a:t>
              </a:r>
            </a:p>
            <a:p>
              <a:r>
                <a:rPr lang="es-ES" sz="1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Calle</a:t>
              </a:r>
              <a:endParaRPr lang="es-ES" sz="10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22" y="2601056"/>
            <a:ext cx="904875" cy="371475"/>
          </a:xfrm>
          <a:prstGeom prst="rect">
            <a:avLst/>
          </a:prstGeom>
        </p:spPr>
      </p:pic>
      <p:pic>
        <p:nvPicPr>
          <p:cNvPr id="14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56" y="3686320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2581417" y="4221088"/>
            <a:ext cx="64592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Nueva Calle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14" y="4224898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4573978" y="3809325"/>
            <a:ext cx="709902" cy="370565"/>
            <a:chOff x="4573978" y="3809325"/>
            <a:chExt cx="709902" cy="370565"/>
          </a:xfrm>
        </p:grpSpPr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978" y="3809325"/>
              <a:ext cx="646094" cy="331555"/>
            </a:xfrm>
            <a:prstGeom prst="rect">
              <a:avLst/>
            </a:prstGeom>
          </p:spPr>
        </p:pic>
        <p:sp>
          <p:nvSpPr>
            <p:cNvPr id="15" name="14 CuadroTexto"/>
            <p:cNvSpPr txBox="1"/>
            <p:nvPr/>
          </p:nvSpPr>
          <p:spPr>
            <a:xfrm>
              <a:off x="4798884" y="3956053"/>
              <a:ext cx="484996" cy="223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Nueva</a:t>
              </a: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4573978" y="4281785"/>
            <a:ext cx="646094" cy="402906"/>
            <a:chOff x="4573978" y="4281785"/>
            <a:chExt cx="646094" cy="402906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978" y="4355461"/>
              <a:ext cx="646094" cy="329230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4651256" y="4281785"/>
              <a:ext cx="484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Nueva</a:t>
              </a:r>
            </a:p>
          </p:txBody>
        </p:sp>
      </p:grpSp>
      <p:pic>
        <p:nvPicPr>
          <p:cNvPr id="24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6" y="2698063"/>
            <a:ext cx="904875" cy="371475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1173871" y="2677485"/>
            <a:ext cx="497682" cy="34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Nueva</a:t>
            </a:r>
          </a:p>
          <a:p>
            <a:r>
              <a:rPr lang="es-E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Calle</a:t>
            </a:r>
            <a:endParaRPr lang="es-ES" sz="1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55332"/>
            <a:ext cx="925835" cy="1025277"/>
          </a:xfrm>
          <a:prstGeom prst="rect">
            <a:avLst/>
          </a:prstGeom>
        </p:spPr>
      </p:pic>
      <p:grpSp>
        <p:nvGrpSpPr>
          <p:cNvPr id="28" name="27 Grupo"/>
          <p:cNvGrpSpPr/>
          <p:nvPr/>
        </p:nvGrpSpPr>
        <p:grpSpPr>
          <a:xfrm>
            <a:off x="1422712" y="3444396"/>
            <a:ext cx="921698" cy="415498"/>
            <a:chOff x="2987824" y="2809933"/>
            <a:chExt cx="921698" cy="415498"/>
          </a:xfrm>
        </p:grpSpPr>
        <p:grpSp>
          <p:nvGrpSpPr>
            <p:cNvPr id="29" name="2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322288" cy="288032"/>
              </a:xfrm>
              <a:prstGeom prst="rect">
                <a:avLst/>
              </a:prstGeom>
            </p:spPr>
          </p:pic>
        </p:grpSp>
        <p:sp>
          <p:nvSpPr>
            <p:cNvPr id="30" name="29 CuadroTexto"/>
            <p:cNvSpPr txBox="1"/>
            <p:nvPr/>
          </p:nvSpPr>
          <p:spPr>
            <a:xfrm>
              <a:off x="3341738" y="2809933"/>
              <a:ext cx="56778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Ver </a:t>
              </a:r>
            </a:p>
            <a:p>
              <a:r>
                <a:rPr lang="es-E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Cálculos</a:t>
              </a:r>
              <a:endParaRPr lang="es-ES" sz="105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993438" y="1979202"/>
            <a:ext cx="915286" cy="415498"/>
            <a:chOff x="1993438" y="1979202"/>
            <a:chExt cx="915286" cy="415498"/>
          </a:xfrm>
        </p:grpSpPr>
        <p:grpSp>
          <p:nvGrpSpPr>
            <p:cNvPr id="33" name="27 Grupo"/>
            <p:cNvGrpSpPr/>
            <p:nvPr/>
          </p:nvGrpSpPr>
          <p:grpSpPr>
            <a:xfrm>
              <a:off x="1993438" y="1979202"/>
              <a:ext cx="915286" cy="415498"/>
              <a:chOff x="2987824" y="2809933"/>
              <a:chExt cx="915286" cy="415498"/>
            </a:xfrm>
          </p:grpSpPr>
          <p:pic>
            <p:nvPicPr>
              <p:cNvPr id="36" name="3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sp>
            <p:nvSpPr>
              <p:cNvPr id="35" name="29 CuadroTexto"/>
              <p:cNvSpPr txBox="1"/>
              <p:nvPr/>
            </p:nvSpPr>
            <p:spPr>
              <a:xfrm>
                <a:off x="3341738" y="2809933"/>
                <a:ext cx="56137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5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Para</a:t>
                </a:r>
              </a:p>
              <a:p>
                <a:r>
                  <a:rPr lang="es-ES" sz="105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Migrar</a:t>
                </a:r>
                <a:endParaRPr lang="es-E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816" y="2055659"/>
              <a:ext cx="387805" cy="293151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1699525" y="5346130"/>
            <a:ext cx="726742" cy="415498"/>
            <a:chOff x="3485217" y="5417087"/>
            <a:chExt cx="916799" cy="415498"/>
          </a:xfrm>
        </p:grpSpPr>
        <p:pic>
          <p:nvPicPr>
            <p:cNvPr id="3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217" y="5445224"/>
              <a:ext cx="904875" cy="371475"/>
            </a:xfrm>
            <a:prstGeom prst="rect">
              <a:avLst/>
            </a:prstGeom>
          </p:spPr>
        </p:pic>
        <p:sp>
          <p:nvSpPr>
            <p:cNvPr id="27" name="Flecha derecha 26"/>
            <p:cNvSpPr/>
            <p:nvPr/>
          </p:nvSpPr>
          <p:spPr>
            <a:xfrm>
              <a:off x="3514600" y="5517232"/>
              <a:ext cx="296077" cy="206877"/>
            </a:xfrm>
            <a:prstGeom prst="rightArrow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5 CuadroTexto"/>
            <p:cNvSpPr txBox="1"/>
            <p:nvPr/>
          </p:nvSpPr>
          <p:spPr>
            <a:xfrm>
              <a:off x="3750948" y="5417087"/>
              <a:ext cx="65106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Enviar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Uno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9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994" y="4649151"/>
            <a:ext cx="904875" cy="371475"/>
          </a:xfrm>
          <a:prstGeom prst="rect">
            <a:avLst/>
          </a:prstGeom>
        </p:spPr>
      </p:pic>
      <p:sp>
        <p:nvSpPr>
          <p:cNvPr id="40" name="Flecha derecha 39"/>
          <p:cNvSpPr/>
          <p:nvPr/>
        </p:nvSpPr>
        <p:spPr>
          <a:xfrm>
            <a:off x="6633144" y="4645347"/>
            <a:ext cx="348228" cy="299467"/>
          </a:xfrm>
          <a:prstGeom prst="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5 CuadroTexto"/>
          <p:cNvSpPr txBox="1"/>
          <p:nvPr/>
        </p:nvSpPr>
        <p:spPr>
          <a:xfrm>
            <a:off x="6976272" y="4627139"/>
            <a:ext cx="5229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Enviar</a:t>
            </a:r>
          </a:p>
          <a:p>
            <a:pPr algn="ctr"/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Uno</a:t>
            </a:r>
            <a:endParaRPr lang="es-ES" sz="105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2839999" y="5338179"/>
            <a:ext cx="779836" cy="415498"/>
            <a:chOff x="2839999" y="5338179"/>
            <a:chExt cx="779836" cy="415498"/>
          </a:xfrm>
        </p:grpSpPr>
        <p:pic>
          <p:nvPicPr>
            <p:cNvPr id="44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999" y="5374267"/>
              <a:ext cx="717290" cy="371475"/>
            </a:xfrm>
            <a:prstGeom prst="rect">
              <a:avLst/>
            </a:prstGeom>
          </p:spPr>
        </p:pic>
        <p:sp>
          <p:nvSpPr>
            <p:cNvPr id="45" name="Flecha derecha 44"/>
            <p:cNvSpPr/>
            <p:nvPr/>
          </p:nvSpPr>
          <p:spPr>
            <a:xfrm rot="10800000">
              <a:off x="2869825" y="5478577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5 CuadroTexto"/>
            <p:cNvSpPr txBox="1"/>
            <p:nvPr/>
          </p:nvSpPr>
          <p:spPr>
            <a:xfrm>
              <a:off x="2997549" y="5338179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Uno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3760377" y="5346130"/>
            <a:ext cx="730143" cy="415498"/>
            <a:chOff x="3760377" y="5346130"/>
            <a:chExt cx="730143" cy="415498"/>
          </a:xfrm>
        </p:grpSpPr>
        <p:pic>
          <p:nvPicPr>
            <p:cNvPr id="4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377" y="5374267"/>
              <a:ext cx="717290" cy="371475"/>
            </a:xfrm>
            <a:prstGeom prst="rect">
              <a:avLst/>
            </a:prstGeom>
          </p:spPr>
        </p:pic>
        <p:sp>
          <p:nvSpPr>
            <p:cNvPr id="48" name="Flecha derecha 47"/>
            <p:cNvSpPr/>
            <p:nvPr/>
          </p:nvSpPr>
          <p:spPr>
            <a:xfrm>
              <a:off x="3783669" y="5446275"/>
              <a:ext cx="234699" cy="206877"/>
            </a:xfrm>
            <a:prstGeom prst="rightArrow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CuadroTexto"/>
            <p:cNvSpPr txBox="1"/>
            <p:nvPr/>
          </p:nvSpPr>
          <p:spPr>
            <a:xfrm>
              <a:off x="3967620" y="5346130"/>
              <a:ext cx="52290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Enviar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Todos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6127878" y="5362016"/>
            <a:ext cx="738158" cy="415498"/>
            <a:chOff x="6127878" y="5362016"/>
            <a:chExt cx="738158" cy="415498"/>
          </a:xfrm>
        </p:grpSpPr>
        <p:pic>
          <p:nvPicPr>
            <p:cNvPr id="53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878" y="5390153"/>
              <a:ext cx="717290" cy="371475"/>
            </a:xfrm>
            <a:prstGeom prst="rect">
              <a:avLst/>
            </a:prstGeom>
          </p:spPr>
        </p:pic>
        <p:sp>
          <p:nvSpPr>
            <p:cNvPr id="54" name="Flecha derecha 53"/>
            <p:cNvSpPr/>
            <p:nvPr/>
          </p:nvSpPr>
          <p:spPr>
            <a:xfrm>
              <a:off x="6151170" y="546216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 CuadroTexto"/>
            <p:cNvSpPr txBox="1"/>
            <p:nvPr/>
          </p:nvSpPr>
          <p:spPr>
            <a:xfrm>
              <a:off x="6327106" y="5362016"/>
              <a:ext cx="53893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 Otra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Zona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4766843" y="5358365"/>
            <a:ext cx="779836" cy="415514"/>
            <a:chOff x="4766843" y="5358365"/>
            <a:chExt cx="779836" cy="415514"/>
          </a:xfrm>
        </p:grpSpPr>
        <p:pic>
          <p:nvPicPr>
            <p:cNvPr id="50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843" y="5402404"/>
              <a:ext cx="717290" cy="371475"/>
            </a:xfrm>
            <a:prstGeom prst="rect">
              <a:avLst/>
            </a:prstGeom>
          </p:spPr>
        </p:pic>
        <p:sp>
          <p:nvSpPr>
            <p:cNvPr id="52" name="5 CuadroTexto"/>
            <p:cNvSpPr txBox="1"/>
            <p:nvPr/>
          </p:nvSpPr>
          <p:spPr>
            <a:xfrm>
              <a:off x="4924393" y="5358365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Todos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Flecha derecha 55"/>
            <p:cNvSpPr/>
            <p:nvPr/>
          </p:nvSpPr>
          <p:spPr>
            <a:xfrm rot="10800000">
              <a:off x="4796346" y="5499028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" name="Imagen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12" y="1117882"/>
            <a:ext cx="847725" cy="476250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55" y="1117882"/>
            <a:ext cx="838200" cy="371475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55" y="1800704"/>
            <a:ext cx="838200" cy="371475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21" y="662570"/>
            <a:ext cx="847725" cy="476250"/>
          </a:xfrm>
          <a:prstGeom prst="rect">
            <a:avLst/>
          </a:prstGeom>
          <a:solidFill>
            <a:srgbClr val="F7FEB4"/>
          </a:solidFill>
        </p:spPr>
      </p:pic>
      <p:sp>
        <p:nvSpPr>
          <p:cNvPr id="1025" name="CuadroTexto 1024"/>
          <p:cNvSpPr txBox="1"/>
          <p:nvPr/>
        </p:nvSpPr>
        <p:spPr>
          <a:xfrm>
            <a:off x="5652120" y="407947"/>
            <a:ext cx="849978" cy="507831"/>
          </a:xfrm>
          <a:prstGeom prst="rect">
            <a:avLst/>
          </a:prstGeom>
          <a:solidFill>
            <a:srgbClr val="F7FE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rgbClr val="0070C0"/>
                </a:solidFill>
              </a:rPr>
              <a:t>Registro por</a:t>
            </a:r>
          </a:p>
          <a:p>
            <a:pPr algn="ctr"/>
            <a:endParaRPr lang="es-ES" sz="900" dirty="0">
              <a:solidFill>
                <a:srgbClr val="0070C0"/>
              </a:solidFill>
            </a:endParaRPr>
          </a:p>
          <a:p>
            <a:pPr algn="ctr"/>
            <a:r>
              <a:rPr lang="es-ES" sz="900" b="1" dirty="0" smtClean="0">
                <a:solidFill>
                  <a:srgbClr val="0070C0"/>
                </a:solidFill>
              </a:rPr>
              <a:t>QR</a:t>
            </a:r>
            <a:endParaRPr lang="es-BO" sz="900" b="1" dirty="0">
              <a:solidFill>
                <a:srgbClr val="0070C0"/>
              </a:solidFill>
            </a:endParaRPr>
          </a:p>
        </p:txBody>
      </p:sp>
      <p:grpSp>
        <p:nvGrpSpPr>
          <p:cNvPr id="1027" name="Grupo 1026"/>
          <p:cNvGrpSpPr/>
          <p:nvPr/>
        </p:nvGrpSpPr>
        <p:grpSpPr>
          <a:xfrm>
            <a:off x="2635661" y="777706"/>
            <a:ext cx="847725" cy="591678"/>
            <a:chOff x="2635661" y="777706"/>
            <a:chExt cx="847725" cy="591678"/>
          </a:xfrm>
        </p:grpSpPr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661" y="869953"/>
              <a:ext cx="847725" cy="483424"/>
            </a:xfrm>
            <a:prstGeom prst="rect">
              <a:avLst/>
            </a:prstGeom>
          </p:spPr>
        </p:pic>
        <p:sp>
          <p:nvSpPr>
            <p:cNvPr id="70" name="CuadroTexto 69"/>
            <p:cNvSpPr txBox="1"/>
            <p:nvPr/>
          </p:nvSpPr>
          <p:spPr>
            <a:xfrm>
              <a:off x="2635661" y="777706"/>
              <a:ext cx="847725" cy="173427"/>
            </a:xfrm>
            <a:prstGeom prst="rect">
              <a:avLst/>
            </a:prstGeom>
            <a:solidFill>
              <a:srgbClr val="F7FE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>
                  <a:solidFill>
                    <a:srgbClr val="0070C0"/>
                  </a:solidFill>
                </a:rPr>
                <a:t>Registro por</a:t>
              </a: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2892891" y="1211723"/>
              <a:ext cx="474602" cy="157661"/>
            </a:xfrm>
            <a:prstGeom prst="rect">
              <a:avLst/>
            </a:prstGeom>
            <a:solidFill>
              <a:srgbClr val="F7FE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 smtClean="0">
                  <a:solidFill>
                    <a:srgbClr val="0070C0"/>
                  </a:solidFill>
                </a:rPr>
                <a:t>QR</a:t>
              </a:r>
              <a:endParaRPr lang="es-BO" sz="9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72" name="6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7" y="3132547"/>
            <a:ext cx="458128" cy="280986"/>
          </a:xfrm>
          <a:prstGeom prst="rect">
            <a:avLst/>
          </a:prstGeom>
        </p:spPr>
      </p:pic>
      <p:grpSp>
        <p:nvGrpSpPr>
          <p:cNvPr id="62" name="Grupo 61"/>
          <p:cNvGrpSpPr/>
          <p:nvPr/>
        </p:nvGrpSpPr>
        <p:grpSpPr>
          <a:xfrm>
            <a:off x="613817" y="3937830"/>
            <a:ext cx="965601" cy="371475"/>
            <a:chOff x="613817" y="3937830"/>
            <a:chExt cx="965601" cy="371475"/>
          </a:xfrm>
        </p:grpSpPr>
        <p:pic>
          <p:nvPicPr>
            <p:cNvPr id="68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17" y="3937830"/>
              <a:ext cx="904875" cy="371475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0822" y="4009943"/>
              <a:ext cx="428625" cy="219075"/>
            </a:xfrm>
            <a:prstGeom prst="rect">
              <a:avLst/>
            </a:prstGeom>
          </p:spPr>
        </p:pic>
        <p:sp>
          <p:nvSpPr>
            <p:cNvPr id="71" name="29 CuadroTexto"/>
            <p:cNvSpPr txBox="1"/>
            <p:nvPr/>
          </p:nvSpPr>
          <p:spPr>
            <a:xfrm>
              <a:off x="974453" y="3981926"/>
              <a:ext cx="604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Adenda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091525" y="4541303"/>
            <a:ext cx="1013036" cy="415498"/>
            <a:chOff x="1091525" y="4541303"/>
            <a:chExt cx="1013036" cy="415498"/>
          </a:xfrm>
        </p:grpSpPr>
        <p:pic>
          <p:nvPicPr>
            <p:cNvPr id="76" name="7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25" y="4563631"/>
              <a:ext cx="904875" cy="371475"/>
            </a:xfrm>
            <a:prstGeom prst="rect">
              <a:avLst/>
            </a:prstGeom>
          </p:spPr>
        </p:pic>
        <p:sp>
          <p:nvSpPr>
            <p:cNvPr id="78" name="29 CuadroTexto"/>
            <p:cNvSpPr txBox="1"/>
            <p:nvPr/>
          </p:nvSpPr>
          <p:spPr>
            <a:xfrm>
              <a:off x="1372585" y="4541303"/>
              <a:ext cx="7319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Orden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Servicio</a:t>
              </a: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25" y="4580609"/>
              <a:ext cx="370707" cy="336642"/>
            </a:xfrm>
            <a:prstGeom prst="rect">
              <a:avLst/>
            </a:prstGeom>
          </p:spPr>
        </p:pic>
      </p:grpSp>
      <p:pic>
        <p:nvPicPr>
          <p:cNvPr id="79" name="Imagen 7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16" y="1594132"/>
            <a:ext cx="252027" cy="311809"/>
          </a:xfrm>
          <a:prstGeom prst="rect">
            <a:avLst/>
          </a:prstGeom>
        </p:spPr>
      </p:pic>
      <p:grpSp>
        <p:nvGrpSpPr>
          <p:cNvPr id="81" name="Grupo 80"/>
          <p:cNvGrpSpPr/>
          <p:nvPr/>
        </p:nvGrpSpPr>
        <p:grpSpPr>
          <a:xfrm>
            <a:off x="3462739" y="1670469"/>
            <a:ext cx="993434" cy="415498"/>
            <a:chOff x="3462739" y="1670469"/>
            <a:chExt cx="993434" cy="415498"/>
          </a:xfrm>
        </p:grpSpPr>
        <p:grpSp>
          <p:nvGrpSpPr>
            <p:cNvPr id="82" name="9 Grupo"/>
            <p:cNvGrpSpPr/>
            <p:nvPr/>
          </p:nvGrpSpPr>
          <p:grpSpPr>
            <a:xfrm>
              <a:off x="3462739" y="1670469"/>
              <a:ext cx="993434" cy="415498"/>
              <a:chOff x="2987824" y="2809933"/>
              <a:chExt cx="993434" cy="415498"/>
            </a:xfrm>
          </p:grpSpPr>
          <p:pic>
            <p:nvPicPr>
              <p:cNvPr id="85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sp>
            <p:nvSpPr>
              <p:cNvPr id="84" name="5 CuadroTexto"/>
              <p:cNvSpPr txBox="1"/>
              <p:nvPr/>
            </p:nvSpPr>
            <p:spPr>
              <a:xfrm>
                <a:off x="3184245" y="2809933"/>
                <a:ext cx="79701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5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Recibo de</a:t>
                </a:r>
              </a:p>
              <a:p>
                <a:r>
                  <a:rPr lang="es-ES" sz="105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Devolución</a:t>
                </a:r>
                <a:endParaRPr lang="es-ES" sz="105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6343" y="1724871"/>
              <a:ext cx="242975" cy="324812"/>
            </a:xfrm>
            <a:prstGeom prst="rect">
              <a:avLst/>
            </a:prstGeom>
          </p:spPr>
        </p:pic>
      </p:grpSp>
      <p:pic>
        <p:nvPicPr>
          <p:cNvPr id="63" name="Imagen 6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91" y="2627076"/>
            <a:ext cx="838317" cy="342948"/>
          </a:xfrm>
          <a:prstGeom prst="rect">
            <a:avLst/>
          </a:prstGeom>
        </p:spPr>
      </p:pic>
      <p:grpSp>
        <p:nvGrpSpPr>
          <p:cNvPr id="74" name="Grupo 73"/>
          <p:cNvGrpSpPr/>
          <p:nvPr/>
        </p:nvGrpSpPr>
        <p:grpSpPr>
          <a:xfrm>
            <a:off x="6981847" y="3346790"/>
            <a:ext cx="517325" cy="339530"/>
            <a:chOff x="6981847" y="3346790"/>
            <a:chExt cx="517325" cy="339530"/>
          </a:xfrm>
        </p:grpSpPr>
        <p:pic>
          <p:nvPicPr>
            <p:cNvPr id="86" name="Imagen 8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847" y="3346790"/>
              <a:ext cx="467371" cy="339530"/>
            </a:xfrm>
            <a:prstGeom prst="rect">
              <a:avLst/>
            </a:prstGeom>
          </p:spPr>
        </p:pic>
        <p:sp>
          <p:nvSpPr>
            <p:cNvPr id="73" name="Flecha doblada hacia arriba 72"/>
            <p:cNvSpPr/>
            <p:nvPr/>
          </p:nvSpPr>
          <p:spPr>
            <a:xfrm>
              <a:off x="7017238" y="3381030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relaxedInse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8073484" y="3328787"/>
            <a:ext cx="517325" cy="339530"/>
            <a:chOff x="6981847" y="3346790"/>
            <a:chExt cx="517325" cy="339530"/>
          </a:xfrm>
        </p:grpSpPr>
        <p:pic>
          <p:nvPicPr>
            <p:cNvPr id="88" name="Imagen 87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847" y="3346790"/>
              <a:ext cx="467371" cy="339530"/>
            </a:xfrm>
            <a:prstGeom prst="rect">
              <a:avLst/>
            </a:prstGeom>
          </p:spPr>
        </p:pic>
        <p:sp>
          <p:nvSpPr>
            <p:cNvPr id="89" name="Flecha doblada hacia arriba 88"/>
            <p:cNvSpPr/>
            <p:nvPr/>
          </p:nvSpPr>
          <p:spPr>
            <a:xfrm>
              <a:off x="7017238" y="3381030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angle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90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84" y="3796614"/>
            <a:ext cx="546477" cy="371476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91" name="Flecha doblada hacia arriba 90"/>
          <p:cNvSpPr/>
          <p:nvPr/>
        </p:nvSpPr>
        <p:spPr>
          <a:xfrm>
            <a:off x="7197056" y="3828479"/>
            <a:ext cx="481934" cy="305290"/>
          </a:xfrm>
          <a:prstGeom prst="bentUpArrow">
            <a:avLst/>
          </a:prstGeom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75" name="Grupo 74"/>
          <p:cNvGrpSpPr/>
          <p:nvPr/>
        </p:nvGrpSpPr>
        <p:grpSpPr>
          <a:xfrm>
            <a:off x="8048010" y="3882232"/>
            <a:ext cx="542800" cy="371475"/>
            <a:chOff x="8048010" y="3882232"/>
            <a:chExt cx="542800" cy="371475"/>
          </a:xfrm>
        </p:grpSpPr>
        <p:pic>
          <p:nvPicPr>
            <p:cNvPr id="92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010" y="3882232"/>
              <a:ext cx="542800" cy="371475"/>
            </a:xfrm>
            <a:prstGeom prst="rect">
              <a:avLst/>
            </a:prstGeom>
          </p:spPr>
        </p:pic>
        <p:sp>
          <p:nvSpPr>
            <p:cNvPr id="93" name="Flecha doblada hacia arriba 92"/>
            <p:cNvSpPr/>
            <p:nvPr/>
          </p:nvSpPr>
          <p:spPr>
            <a:xfrm>
              <a:off x="8081172" y="3915694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relaxedInse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77" name="Imagen 7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28" y="5941087"/>
            <a:ext cx="835641" cy="457628"/>
          </a:xfrm>
          <a:prstGeom prst="rect">
            <a:avLst/>
          </a:prstGeom>
        </p:spPr>
      </p:pic>
      <p:grpSp>
        <p:nvGrpSpPr>
          <p:cNvPr id="94" name="Grupo 93"/>
          <p:cNvGrpSpPr/>
          <p:nvPr/>
        </p:nvGrpSpPr>
        <p:grpSpPr>
          <a:xfrm>
            <a:off x="7493778" y="5330244"/>
            <a:ext cx="904875" cy="415498"/>
            <a:chOff x="7493778" y="5330244"/>
            <a:chExt cx="904875" cy="415498"/>
          </a:xfrm>
        </p:grpSpPr>
        <p:pic>
          <p:nvPicPr>
            <p:cNvPr id="95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778" y="5346130"/>
              <a:ext cx="904875" cy="371475"/>
            </a:xfrm>
            <a:prstGeom prst="rect">
              <a:avLst/>
            </a:prstGeom>
          </p:spPr>
        </p:pic>
        <p:sp>
          <p:nvSpPr>
            <p:cNvPr id="96" name="5 CuadroTexto"/>
            <p:cNvSpPr txBox="1"/>
            <p:nvPr/>
          </p:nvSpPr>
          <p:spPr>
            <a:xfrm>
              <a:off x="7794877" y="5330244"/>
              <a:ext cx="5725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Ver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Detalle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502404" y="5349091"/>
              <a:ext cx="322306" cy="355363"/>
            </a:xfrm>
            <a:prstGeom prst="rect">
              <a:avLst/>
            </a:prstGeom>
          </p:spPr>
        </p:pic>
      </p:grpSp>
      <p:grpSp>
        <p:nvGrpSpPr>
          <p:cNvPr id="98" name="Grupo 97"/>
          <p:cNvGrpSpPr/>
          <p:nvPr/>
        </p:nvGrpSpPr>
        <p:grpSpPr>
          <a:xfrm>
            <a:off x="622819" y="708029"/>
            <a:ext cx="921143" cy="415498"/>
            <a:chOff x="3365030" y="4527841"/>
            <a:chExt cx="921143" cy="415498"/>
          </a:xfrm>
        </p:grpSpPr>
        <p:pic>
          <p:nvPicPr>
            <p:cNvPr id="100" name="Imagen 99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443" y="4559447"/>
              <a:ext cx="838317" cy="342948"/>
            </a:xfrm>
            <a:prstGeom prst="rect">
              <a:avLst/>
            </a:prstGeom>
          </p:spPr>
        </p:pic>
        <p:sp>
          <p:nvSpPr>
            <p:cNvPr id="101" name="5 CuadroTexto"/>
            <p:cNvSpPr txBox="1"/>
            <p:nvPr/>
          </p:nvSpPr>
          <p:spPr>
            <a:xfrm>
              <a:off x="3745640" y="452784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Nuevo</a:t>
              </a:r>
            </a:p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Costo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30" y="4567994"/>
              <a:ext cx="420495" cy="334401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3517430" y="4680241"/>
            <a:ext cx="921143" cy="415498"/>
            <a:chOff x="3365030" y="4527841"/>
            <a:chExt cx="921143" cy="415498"/>
          </a:xfrm>
        </p:grpSpPr>
        <p:pic>
          <p:nvPicPr>
            <p:cNvPr id="106" name="Imagen 10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443" y="4559447"/>
              <a:ext cx="838317" cy="342948"/>
            </a:xfrm>
            <a:prstGeom prst="rect">
              <a:avLst/>
            </a:prstGeom>
          </p:spPr>
        </p:pic>
        <p:sp>
          <p:nvSpPr>
            <p:cNvPr id="107" name="5 CuadroTexto"/>
            <p:cNvSpPr txBox="1"/>
            <p:nvPr/>
          </p:nvSpPr>
          <p:spPr>
            <a:xfrm>
              <a:off x="3745640" y="452784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Nuevo</a:t>
              </a:r>
            </a:p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Costo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30" y="4567994"/>
              <a:ext cx="420495" cy="334401"/>
            </a:xfrm>
            <a:prstGeom prst="rect">
              <a:avLst/>
            </a:prstGeom>
          </p:spPr>
        </p:pic>
      </p:grpSp>
      <p:grpSp>
        <p:nvGrpSpPr>
          <p:cNvPr id="102" name="Grupo 101"/>
          <p:cNvGrpSpPr/>
          <p:nvPr/>
        </p:nvGrpSpPr>
        <p:grpSpPr>
          <a:xfrm>
            <a:off x="573979" y="1389427"/>
            <a:ext cx="844312" cy="371475"/>
            <a:chOff x="573979" y="1389427"/>
            <a:chExt cx="844312" cy="371475"/>
          </a:xfrm>
        </p:grpSpPr>
        <p:pic>
          <p:nvPicPr>
            <p:cNvPr id="99" name="Imagen 98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79" y="1389427"/>
              <a:ext cx="838200" cy="371475"/>
            </a:xfrm>
            <a:prstGeom prst="rect">
              <a:avLst/>
            </a:prstGeom>
          </p:spPr>
        </p:pic>
        <p:sp>
          <p:nvSpPr>
            <p:cNvPr id="109" name="5 CuadroTexto"/>
            <p:cNvSpPr txBox="1"/>
            <p:nvPr/>
          </p:nvSpPr>
          <p:spPr>
            <a:xfrm>
              <a:off x="830717" y="1446805"/>
              <a:ext cx="5875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Verificar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1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60848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16 Grupo"/>
          <p:cNvGrpSpPr/>
          <p:nvPr/>
        </p:nvGrpSpPr>
        <p:grpSpPr>
          <a:xfrm>
            <a:off x="3142341" y="2578292"/>
            <a:ext cx="1285643" cy="418660"/>
            <a:chOff x="3142341" y="2578292"/>
            <a:chExt cx="1285643" cy="418660"/>
          </a:xfrm>
        </p:grpSpPr>
        <p:pic>
          <p:nvPicPr>
            <p:cNvPr id="11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341" y="2578292"/>
              <a:ext cx="1285643" cy="418660"/>
            </a:xfrm>
            <a:prstGeom prst="rect">
              <a:avLst/>
            </a:prstGeom>
          </p:spPr>
        </p:pic>
        <p:pic>
          <p:nvPicPr>
            <p:cNvPr id="7" name="6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450" y="2592922"/>
              <a:ext cx="621729" cy="381328"/>
            </a:xfrm>
            <a:prstGeom prst="rect">
              <a:avLst/>
            </a:prstGeom>
          </p:spPr>
        </p:pic>
        <p:sp>
          <p:nvSpPr>
            <p:cNvPr id="12" name="11 CuadroTexto"/>
            <p:cNvSpPr txBox="1"/>
            <p:nvPr/>
          </p:nvSpPr>
          <p:spPr>
            <a:xfrm>
              <a:off x="3822660" y="2589527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3114347" y="3119334"/>
            <a:ext cx="943680" cy="400110"/>
            <a:chOff x="3114347" y="3119334"/>
            <a:chExt cx="943680" cy="400110"/>
          </a:xfrm>
        </p:grpSpPr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3140968"/>
              <a:ext cx="904875" cy="371475"/>
            </a:xfrm>
            <a:prstGeom prst="rect">
              <a:avLst/>
            </a:prstGeom>
          </p:spPr>
        </p:pic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341" y="3161374"/>
              <a:ext cx="316031" cy="316031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3452703" y="3119334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127446" y="3675228"/>
            <a:ext cx="934135" cy="400110"/>
            <a:chOff x="3127446" y="3675228"/>
            <a:chExt cx="934135" cy="400110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446" y="3689546"/>
              <a:ext cx="904875" cy="371475"/>
            </a:xfrm>
            <a:prstGeom prst="rect">
              <a:avLst/>
            </a:prstGeom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6" y="3708873"/>
              <a:ext cx="306852" cy="335305"/>
            </a:xfrm>
            <a:prstGeom prst="rect">
              <a:avLst/>
            </a:prstGeom>
          </p:spPr>
        </p:pic>
        <p:sp>
          <p:nvSpPr>
            <p:cNvPr id="14" name="13 CuadroTexto"/>
            <p:cNvSpPr txBox="1"/>
            <p:nvPr/>
          </p:nvSpPr>
          <p:spPr>
            <a:xfrm>
              <a:off x="3456257" y="3675228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125259" y="4269470"/>
            <a:ext cx="1093237" cy="418660"/>
            <a:chOff x="4644008" y="3465898"/>
            <a:chExt cx="1093237" cy="418660"/>
          </a:xfrm>
        </p:grpSpPr>
        <p:pic>
          <p:nvPicPr>
            <p:cNvPr id="19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3465898"/>
              <a:ext cx="1038172" cy="418660"/>
            </a:xfrm>
            <a:prstGeom prst="rect">
              <a:avLst/>
            </a:prstGeom>
          </p:spPr>
        </p:pic>
        <p:sp>
          <p:nvSpPr>
            <p:cNvPr id="21" name="11 CuadroTexto"/>
            <p:cNvSpPr txBox="1"/>
            <p:nvPr/>
          </p:nvSpPr>
          <p:spPr>
            <a:xfrm>
              <a:off x="4873148" y="3477133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Actualiza Parámetros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674" y="3490819"/>
              <a:ext cx="324293" cy="374472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5148064" y="3426794"/>
            <a:ext cx="1093237" cy="418660"/>
            <a:chOff x="5148064" y="3426794"/>
            <a:chExt cx="1093237" cy="418660"/>
          </a:xfrm>
        </p:grpSpPr>
        <p:pic>
          <p:nvPicPr>
            <p:cNvPr id="22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426794"/>
              <a:ext cx="1038172" cy="418660"/>
            </a:xfrm>
            <a:prstGeom prst="rect">
              <a:avLst/>
            </a:prstGeom>
          </p:spPr>
        </p:pic>
        <p:sp>
          <p:nvSpPr>
            <p:cNvPr id="23" name="11 CuadroTexto"/>
            <p:cNvSpPr txBox="1"/>
            <p:nvPr/>
          </p:nvSpPr>
          <p:spPr>
            <a:xfrm>
              <a:off x="5377204" y="3438029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Imagen del Equipo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3" y="3448201"/>
              <a:ext cx="376428" cy="376428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5262633" y="4750487"/>
            <a:ext cx="1117090" cy="418660"/>
            <a:chOff x="5262633" y="4750487"/>
            <a:chExt cx="1117090" cy="418660"/>
          </a:xfrm>
        </p:grpSpPr>
        <p:pic>
          <p:nvPicPr>
            <p:cNvPr id="25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633" y="4750487"/>
              <a:ext cx="1038172" cy="418660"/>
            </a:xfrm>
            <a:prstGeom prst="rect">
              <a:avLst/>
            </a:prstGeom>
          </p:spPr>
        </p:pic>
        <p:sp>
          <p:nvSpPr>
            <p:cNvPr id="26" name="11 CuadroTexto"/>
            <p:cNvSpPr txBox="1"/>
            <p:nvPr/>
          </p:nvSpPr>
          <p:spPr>
            <a:xfrm>
              <a:off x="5515626" y="4761722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RECODIFICA ORDEN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99" y="4775408"/>
              <a:ext cx="324293" cy="374472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3146496" y="5036201"/>
            <a:ext cx="1028455" cy="371475"/>
            <a:chOff x="3146496" y="5036201"/>
            <a:chExt cx="1028455" cy="371475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496" y="5036201"/>
              <a:ext cx="885825" cy="371475"/>
            </a:xfrm>
            <a:prstGeom prst="rect">
              <a:avLst/>
            </a:prstGeom>
          </p:spPr>
        </p:pic>
        <p:sp>
          <p:nvSpPr>
            <p:cNvPr id="28" name="11 CuadroTexto"/>
            <p:cNvSpPr txBox="1"/>
            <p:nvPr/>
          </p:nvSpPr>
          <p:spPr>
            <a:xfrm>
              <a:off x="3310854" y="5065086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Cotización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114347" y="5688263"/>
            <a:ext cx="1028455" cy="371475"/>
            <a:chOff x="3114347" y="5688263"/>
            <a:chExt cx="1028455" cy="371475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0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Insumos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379723" y="1557911"/>
            <a:ext cx="1028455" cy="371475"/>
            <a:chOff x="3114347" y="5688263"/>
            <a:chExt cx="1028455" cy="371475"/>
          </a:xfrm>
        </p:grpSpPr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5" name="11 CuadroTexto"/>
            <p:cNvSpPr txBox="1"/>
            <p:nvPr/>
          </p:nvSpPr>
          <p:spPr>
            <a:xfrm>
              <a:off x="3278705" y="5717148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KARDEX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1761466" y="4379012"/>
            <a:ext cx="1028455" cy="371475"/>
            <a:chOff x="3114347" y="5688263"/>
            <a:chExt cx="1028455" cy="371475"/>
          </a:xfrm>
        </p:grpSpPr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8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Servicios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738558" y="4987805"/>
            <a:ext cx="1030741" cy="430887"/>
            <a:chOff x="3114347" y="5656527"/>
            <a:chExt cx="1030741" cy="430887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41" name="11 CuadroTexto"/>
            <p:cNvSpPr txBox="1"/>
            <p:nvPr/>
          </p:nvSpPr>
          <p:spPr>
            <a:xfrm>
              <a:off x="3280991" y="5656527"/>
              <a:ext cx="8640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Herra</a:t>
              </a:r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-mientas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766363" y="5688263"/>
            <a:ext cx="1028455" cy="371475"/>
            <a:chOff x="3114347" y="5688263"/>
            <a:chExt cx="1028455" cy="371475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44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Bitácora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9 Grupo"/>
          <p:cNvGrpSpPr/>
          <p:nvPr/>
        </p:nvGrpSpPr>
        <p:grpSpPr>
          <a:xfrm>
            <a:off x="913550" y="1353377"/>
            <a:ext cx="992792" cy="415498"/>
            <a:chOff x="2987824" y="2809933"/>
            <a:chExt cx="992792" cy="415498"/>
          </a:xfrm>
        </p:grpSpPr>
        <p:grpSp>
          <p:nvGrpSpPr>
            <p:cNvPr id="49" name="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51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52" name="4 Imagen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260096" cy="288032"/>
              </a:xfrm>
              <a:prstGeom prst="rect">
                <a:avLst/>
              </a:prstGeom>
            </p:spPr>
          </p:pic>
        </p:grpSp>
        <p:sp>
          <p:nvSpPr>
            <p:cNvPr id="50" name="5 CuadroTexto"/>
            <p:cNvSpPr txBox="1"/>
            <p:nvPr/>
          </p:nvSpPr>
          <p:spPr>
            <a:xfrm>
              <a:off x="3217265" y="2809933"/>
              <a:ext cx="76335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Solicitud</a:t>
              </a:r>
            </a:p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 Factura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733011" y="2789202"/>
            <a:ext cx="897184" cy="415498"/>
            <a:chOff x="733011" y="2789202"/>
            <a:chExt cx="897184" cy="415498"/>
          </a:xfrm>
        </p:grpSpPr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11" y="2811214"/>
              <a:ext cx="885825" cy="371475"/>
            </a:xfrm>
            <a:prstGeom prst="rect">
              <a:avLst/>
            </a:prstGeom>
          </p:spPr>
        </p:pic>
        <p:sp>
          <p:nvSpPr>
            <p:cNvPr id="53" name="5 CuadroTexto"/>
            <p:cNvSpPr txBox="1"/>
            <p:nvPr/>
          </p:nvSpPr>
          <p:spPr>
            <a:xfrm>
              <a:off x="1004703" y="2789202"/>
              <a:ext cx="6254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rgbClr val="7CC3D6"/>
                  </a:solidFill>
                </a:rPr>
                <a:t>Solicita</a:t>
              </a:r>
            </a:p>
            <a:p>
              <a:pPr algn="ctr"/>
              <a:r>
                <a:rPr lang="es-ES" sz="1050" dirty="0" smtClean="0">
                  <a:solidFill>
                    <a:srgbClr val="7CC3D6"/>
                  </a:solidFill>
                </a:rPr>
                <a:t> Factura</a:t>
              </a:r>
              <a:endParaRPr lang="es-ES" sz="1050" dirty="0">
                <a:solidFill>
                  <a:srgbClr val="7CC3D6"/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910549" y="2104650"/>
            <a:ext cx="889758" cy="415498"/>
            <a:chOff x="910549" y="2104650"/>
            <a:chExt cx="889758" cy="415498"/>
          </a:xfrm>
        </p:grpSpPr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49" y="2137681"/>
              <a:ext cx="885825" cy="371475"/>
            </a:xfrm>
            <a:prstGeom prst="rect">
              <a:avLst/>
            </a:prstGeom>
          </p:spPr>
        </p:pic>
        <p:sp>
          <p:nvSpPr>
            <p:cNvPr id="58" name="5 CuadroTexto"/>
            <p:cNvSpPr txBox="1"/>
            <p:nvPr/>
          </p:nvSpPr>
          <p:spPr>
            <a:xfrm>
              <a:off x="1205272" y="2104650"/>
              <a:ext cx="59503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Factura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3201432" y="1103110"/>
            <a:ext cx="938281" cy="415498"/>
            <a:chOff x="3201432" y="1103110"/>
            <a:chExt cx="938281" cy="415498"/>
          </a:xfrm>
        </p:grpSpPr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432" y="1125122"/>
              <a:ext cx="885825" cy="371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</p:pic>
        <p:sp>
          <p:nvSpPr>
            <p:cNvPr id="61" name="5 CuadroTexto"/>
            <p:cNvSpPr txBox="1"/>
            <p:nvPr/>
          </p:nvSpPr>
          <p:spPr>
            <a:xfrm>
              <a:off x="3442085" y="1103110"/>
              <a:ext cx="69762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Orden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Servicio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2392880" y="1818689"/>
            <a:ext cx="1046966" cy="415498"/>
            <a:chOff x="2392880" y="1818689"/>
            <a:chExt cx="1046966" cy="415498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880" y="1840701"/>
              <a:ext cx="961519" cy="371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</p:pic>
        <p:sp>
          <p:nvSpPr>
            <p:cNvPr id="63" name="5 CuadroTexto"/>
            <p:cNvSpPr txBox="1"/>
            <p:nvPr/>
          </p:nvSpPr>
          <p:spPr>
            <a:xfrm>
              <a:off x="2642833" y="1818689"/>
              <a:ext cx="79701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Recibo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Devolución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1913866" y="3861273"/>
            <a:ext cx="1028455" cy="371475"/>
            <a:chOff x="3114347" y="5688263"/>
            <a:chExt cx="1028455" cy="371475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68" name="11 CuadroTexto"/>
            <p:cNvSpPr txBox="1"/>
            <p:nvPr/>
          </p:nvSpPr>
          <p:spPr>
            <a:xfrm>
              <a:off x="3278705" y="5717148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Repuestos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4801623" y="823735"/>
            <a:ext cx="1322873" cy="461665"/>
            <a:chOff x="4801623" y="823735"/>
            <a:chExt cx="1322873" cy="461665"/>
          </a:xfrm>
        </p:grpSpPr>
        <p:grpSp>
          <p:nvGrpSpPr>
            <p:cNvPr id="69" name="16 Grupo"/>
            <p:cNvGrpSpPr/>
            <p:nvPr/>
          </p:nvGrpSpPr>
          <p:grpSpPr>
            <a:xfrm>
              <a:off x="4801623" y="837383"/>
              <a:ext cx="1285643" cy="418660"/>
              <a:chOff x="3142341" y="2578292"/>
              <a:chExt cx="1285643" cy="418660"/>
            </a:xfrm>
          </p:grpSpPr>
          <p:pic>
            <p:nvPicPr>
              <p:cNvPr id="70" name="1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341" y="2578292"/>
                <a:ext cx="1285643" cy="418660"/>
              </a:xfrm>
              <a:prstGeom prst="rect">
                <a:avLst/>
              </a:prstGeom>
            </p:spPr>
          </p:pic>
          <p:pic>
            <p:nvPicPr>
              <p:cNvPr id="71" name="6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2450" y="2592922"/>
                <a:ext cx="621729" cy="381328"/>
              </a:xfrm>
              <a:prstGeom prst="rect">
                <a:avLst/>
              </a:prstGeom>
            </p:spPr>
          </p:pic>
        </p:grpSp>
        <p:sp>
          <p:nvSpPr>
            <p:cNvPr id="73" name="5 CuadroTexto"/>
            <p:cNvSpPr txBox="1"/>
            <p:nvPr/>
          </p:nvSpPr>
          <p:spPr>
            <a:xfrm>
              <a:off x="5392628" y="823735"/>
              <a:ext cx="731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Nuevo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Contrato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71" y="884516"/>
            <a:ext cx="885825" cy="371527"/>
          </a:xfrm>
          <a:prstGeom prst="rect">
            <a:avLst/>
          </a:prstGeom>
        </p:spPr>
      </p:pic>
      <p:sp>
        <p:nvSpPr>
          <p:cNvPr id="74" name="5 CuadroTexto"/>
          <p:cNvSpPr txBox="1"/>
          <p:nvPr/>
        </p:nvSpPr>
        <p:spPr>
          <a:xfrm>
            <a:off x="6755249" y="322930"/>
            <a:ext cx="73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Nuevo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Contrato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5004048" y="1625514"/>
            <a:ext cx="972962" cy="446276"/>
            <a:chOff x="5004048" y="1625514"/>
            <a:chExt cx="972962" cy="446276"/>
          </a:xfrm>
        </p:grpSpPr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1660506"/>
              <a:ext cx="882387" cy="371527"/>
            </a:xfrm>
            <a:prstGeom prst="rect">
              <a:avLst/>
            </a:prstGeom>
          </p:spPr>
        </p:pic>
        <p:sp>
          <p:nvSpPr>
            <p:cNvPr id="75" name="5 CuadroTexto"/>
            <p:cNvSpPr txBox="1"/>
            <p:nvPr/>
          </p:nvSpPr>
          <p:spPr>
            <a:xfrm>
              <a:off x="5258544" y="1625514"/>
              <a:ext cx="71846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Nuevo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Contrato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832873" y="2056548"/>
            <a:ext cx="970830" cy="461665"/>
            <a:chOff x="6071254" y="2439360"/>
            <a:chExt cx="970830" cy="461665"/>
          </a:xfrm>
        </p:grpSpPr>
        <p:pic>
          <p:nvPicPr>
            <p:cNvPr id="76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254" y="2484456"/>
              <a:ext cx="904875" cy="371475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93242" y="2506226"/>
              <a:ext cx="855022" cy="328194"/>
            </a:xfrm>
            <a:prstGeom prst="rect">
              <a:avLst/>
            </a:prstGeom>
          </p:spPr>
        </p:pic>
        <p:sp>
          <p:nvSpPr>
            <p:cNvPr id="77" name="5 CuadroTexto"/>
            <p:cNvSpPr txBox="1"/>
            <p:nvPr/>
          </p:nvSpPr>
          <p:spPr>
            <a:xfrm>
              <a:off x="6379723" y="2439360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rgbClr val="002060"/>
                  </a:solidFill>
                </a:rPr>
                <a:t>Cumple</a:t>
              </a:r>
            </a:p>
            <a:p>
              <a:pPr algn="ctr"/>
              <a:r>
                <a:rPr lang="es-ES" sz="1200" dirty="0" smtClean="0">
                  <a:solidFill>
                    <a:srgbClr val="002060"/>
                  </a:solidFill>
                </a:rPr>
                <a:t>años</a:t>
              </a:r>
              <a:endParaRPr lang="es-ES" sz="1200" dirty="0">
                <a:solidFill>
                  <a:srgbClr val="002060"/>
                </a:solidFill>
              </a:endParaRPr>
            </a:p>
          </p:txBody>
        </p:sp>
      </p:grpSp>
      <p:pic>
        <p:nvPicPr>
          <p:cNvPr id="85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99" y="4153073"/>
            <a:ext cx="717290" cy="371475"/>
          </a:xfrm>
          <a:prstGeom prst="rect">
            <a:avLst/>
          </a:prstGeom>
        </p:spPr>
      </p:pic>
      <p:sp>
        <p:nvSpPr>
          <p:cNvPr id="86" name="5 CuadroTexto"/>
          <p:cNvSpPr txBox="1"/>
          <p:nvPr/>
        </p:nvSpPr>
        <p:spPr>
          <a:xfrm>
            <a:off x="5341880" y="413106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Retorna</a:t>
            </a:r>
          </a:p>
          <a:p>
            <a:pPr algn="ctr"/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Todos</a:t>
            </a:r>
            <a:endParaRPr lang="es-ES" sz="105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6384878" y="2663541"/>
            <a:ext cx="841897" cy="715370"/>
            <a:chOff x="7394812" y="3072975"/>
            <a:chExt cx="841897" cy="715370"/>
          </a:xfrm>
        </p:grpSpPr>
        <p:pic>
          <p:nvPicPr>
            <p:cNvPr id="81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95" y="3106429"/>
              <a:ext cx="725138" cy="681916"/>
            </a:xfrm>
            <a:prstGeom prst="rect">
              <a:avLst/>
            </a:prstGeom>
          </p:spPr>
        </p:pic>
        <p:sp>
          <p:nvSpPr>
            <p:cNvPr id="82" name="Flecha derecha 81"/>
            <p:cNvSpPr/>
            <p:nvPr/>
          </p:nvSpPr>
          <p:spPr>
            <a:xfrm rot="5400000">
              <a:off x="7702643" y="349208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5 CuadroTexto"/>
            <p:cNvSpPr txBox="1"/>
            <p:nvPr/>
          </p:nvSpPr>
          <p:spPr>
            <a:xfrm>
              <a:off x="7394812" y="3072975"/>
              <a:ext cx="841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Entregar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p/ Imprimir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6398107" y="3803075"/>
            <a:ext cx="878767" cy="681916"/>
            <a:chOff x="7408041" y="4212509"/>
            <a:chExt cx="878767" cy="681916"/>
          </a:xfrm>
        </p:grpSpPr>
        <p:pic>
          <p:nvPicPr>
            <p:cNvPr id="89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881" y="4212509"/>
              <a:ext cx="725138" cy="681916"/>
            </a:xfrm>
            <a:prstGeom prst="rect">
              <a:avLst/>
            </a:prstGeom>
          </p:spPr>
        </p:pic>
        <p:sp>
          <p:nvSpPr>
            <p:cNvPr id="90" name="5 CuadroTexto"/>
            <p:cNvSpPr txBox="1"/>
            <p:nvPr/>
          </p:nvSpPr>
          <p:spPr>
            <a:xfrm>
              <a:off x="7408041" y="4460873"/>
              <a:ext cx="8787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 p/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No Imprimir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7" name="Flecha derecha 86"/>
            <p:cNvSpPr/>
            <p:nvPr/>
          </p:nvSpPr>
          <p:spPr>
            <a:xfrm rot="16200000">
              <a:off x="7711975" y="4284124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7564096" y="5316514"/>
            <a:ext cx="782587" cy="901016"/>
            <a:chOff x="7564096" y="5316514"/>
            <a:chExt cx="782587" cy="901016"/>
          </a:xfrm>
        </p:grpSpPr>
        <p:pic>
          <p:nvPicPr>
            <p:cNvPr id="93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24" y="5349967"/>
              <a:ext cx="725138" cy="867563"/>
            </a:xfrm>
            <a:prstGeom prst="rect">
              <a:avLst/>
            </a:prstGeom>
          </p:spPr>
        </p:pic>
        <p:sp>
          <p:nvSpPr>
            <p:cNvPr id="94" name="Flecha derecha 93"/>
            <p:cNvSpPr/>
            <p:nvPr/>
          </p:nvSpPr>
          <p:spPr>
            <a:xfrm rot="5400000">
              <a:off x="7842272" y="5916595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5 CuadroTexto"/>
            <p:cNvSpPr txBox="1"/>
            <p:nvPr/>
          </p:nvSpPr>
          <p:spPr>
            <a:xfrm>
              <a:off x="7564096" y="5316514"/>
              <a:ext cx="7825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Bienes al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Solicitante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6434977" y="5369003"/>
            <a:ext cx="841897" cy="848528"/>
            <a:chOff x="6434977" y="5369003"/>
            <a:chExt cx="841897" cy="848528"/>
          </a:xfrm>
        </p:grpSpPr>
        <p:pic>
          <p:nvPicPr>
            <p:cNvPr id="9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046" y="5369003"/>
              <a:ext cx="725138" cy="848528"/>
            </a:xfrm>
            <a:prstGeom prst="rect">
              <a:avLst/>
            </a:prstGeom>
          </p:spPr>
        </p:pic>
        <p:sp>
          <p:nvSpPr>
            <p:cNvPr id="98" name="5 CuadroTexto"/>
            <p:cNvSpPr txBox="1"/>
            <p:nvPr/>
          </p:nvSpPr>
          <p:spPr>
            <a:xfrm>
              <a:off x="6434977" y="5617367"/>
              <a:ext cx="84189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 </a:t>
              </a:r>
            </a:p>
            <a:p>
              <a:pPr algn="ctr"/>
              <a:r>
                <a:rPr lang="es-ES" sz="11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</a:t>
              </a:r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 NO Entregados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Flecha derecha 98"/>
            <p:cNvSpPr/>
            <p:nvPr/>
          </p:nvSpPr>
          <p:spPr>
            <a:xfrm rot="16200000">
              <a:off x="6752140" y="5421568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0" name="Grupo 99"/>
          <p:cNvGrpSpPr/>
          <p:nvPr/>
        </p:nvGrpSpPr>
        <p:grpSpPr>
          <a:xfrm>
            <a:off x="7632245" y="3803075"/>
            <a:ext cx="841705" cy="710029"/>
            <a:chOff x="7426573" y="4212509"/>
            <a:chExt cx="841705" cy="710029"/>
          </a:xfrm>
        </p:grpSpPr>
        <p:pic>
          <p:nvPicPr>
            <p:cNvPr id="101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881" y="4212509"/>
              <a:ext cx="725138" cy="681916"/>
            </a:xfrm>
            <a:prstGeom prst="rect">
              <a:avLst/>
            </a:prstGeom>
          </p:spPr>
        </p:pic>
        <p:sp>
          <p:nvSpPr>
            <p:cNvPr id="102" name="5 CuadroTexto"/>
            <p:cNvSpPr txBox="1"/>
            <p:nvPr/>
          </p:nvSpPr>
          <p:spPr>
            <a:xfrm>
              <a:off x="7426573" y="4460873"/>
              <a:ext cx="841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Retornar a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Origen</a:t>
              </a:r>
              <a:endPara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3" name="Flecha derecha 102"/>
            <p:cNvSpPr/>
            <p:nvPr/>
          </p:nvSpPr>
          <p:spPr>
            <a:xfrm rot="16200000">
              <a:off x="7711975" y="4284124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7664381" y="2663541"/>
            <a:ext cx="725138" cy="715370"/>
            <a:chOff x="7460295" y="3072975"/>
            <a:chExt cx="725138" cy="715370"/>
          </a:xfrm>
        </p:grpSpPr>
        <p:pic>
          <p:nvPicPr>
            <p:cNvPr id="105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95" y="3106429"/>
              <a:ext cx="725138" cy="681916"/>
            </a:xfrm>
            <a:prstGeom prst="rect">
              <a:avLst/>
            </a:prstGeom>
          </p:spPr>
        </p:pic>
        <p:sp>
          <p:nvSpPr>
            <p:cNvPr id="106" name="Flecha derecha 105"/>
            <p:cNvSpPr/>
            <p:nvPr/>
          </p:nvSpPr>
          <p:spPr>
            <a:xfrm rot="5400000">
              <a:off x="7702643" y="349208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5 CuadroTexto"/>
            <p:cNvSpPr txBox="1"/>
            <p:nvPr/>
          </p:nvSpPr>
          <p:spPr>
            <a:xfrm>
              <a:off x="7477046" y="3072975"/>
              <a:ext cx="6774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Enviar a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Destino</a:t>
              </a:r>
              <a:endPara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64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71437"/>
            <a:ext cx="2781300" cy="16478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" y="907237"/>
            <a:ext cx="5915025" cy="5915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00" y="2014500"/>
            <a:ext cx="6667500" cy="4762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7" y="1213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" y="1276137"/>
            <a:ext cx="800100" cy="371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771525" cy="371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607682"/>
            <a:ext cx="771525" cy="37147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971896" y="577802"/>
            <a:ext cx="92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Solicita ANL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Factura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81" y="1732414"/>
            <a:ext cx="838317" cy="342948"/>
          </a:xfrm>
          <a:prstGeom prst="rect">
            <a:avLst/>
          </a:prstGeom>
        </p:spPr>
      </p:pic>
      <p:sp>
        <p:nvSpPr>
          <p:cNvPr id="11" name="5 CuadroTexto"/>
          <p:cNvSpPr txBox="1"/>
          <p:nvPr/>
        </p:nvSpPr>
        <p:spPr>
          <a:xfrm>
            <a:off x="4405178" y="1700808"/>
            <a:ext cx="5405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tx2">
                    <a:lumMod val="75000"/>
                  </a:schemeClr>
                </a:solidFill>
              </a:rPr>
              <a:t>Nuevo</a:t>
            </a:r>
          </a:p>
          <a:p>
            <a:r>
              <a:rPr lang="es-ES" sz="1050" dirty="0" smtClean="0">
                <a:solidFill>
                  <a:schemeClr val="tx2">
                    <a:lumMod val="75000"/>
                  </a:schemeClr>
                </a:solidFill>
              </a:rPr>
              <a:t>Costo</a:t>
            </a:r>
            <a:endParaRPr lang="es-E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68" y="1740961"/>
            <a:ext cx="420495" cy="334401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3580264" y="480416"/>
            <a:ext cx="982681" cy="461665"/>
            <a:chOff x="3580264" y="480416"/>
            <a:chExt cx="982681" cy="461665"/>
          </a:xfrm>
        </p:grpSpPr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264" y="523416"/>
              <a:ext cx="904875" cy="371475"/>
            </a:xfrm>
            <a:prstGeom prst="rect">
              <a:avLst/>
            </a:prstGeom>
          </p:spPr>
        </p:pic>
        <p:sp>
          <p:nvSpPr>
            <p:cNvPr id="14" name="5 CuadroTexto"/>
            <p:cNvSpPr txBox="1"/>
            <p:nvPr/>
          </p:nvSpPr>
          <p:spPr>
            <a:xfrm>
              <a:off x="3916614" y="480416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Plan de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Cuotas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576" y="544588"/>
              <a:ext cx="420495" cy="334401"/>
            </a:xfrm>
            <a:prstGeom prst="rect">
              <a:avLst/>
            </a:prstGeom>
          </p:spPr>
        </p:pic>
      </p:grpSp>
      <p:pic>
        <p:nvPicPr>
          <p:cNvPr id="17" name="1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01" y="523416"/>
            <a:ext cx="904875" cy="371475"/>
          </a:xfrm>
          <a:prstGeom prst="rect">
            <a:avLst/>
          </a:prstGeom>
        </p:spPr>
      </p:pic>
      <p:sp>
        <p:nvSpPr>
          <p:cNvPr id="18" name="5 CuadroTexto"/>
          <p:cNvSpPr txBox="1"/>
          <p:nvPr/>
        </p:nvSpPr>
        <p:spPr>
          <a:xfrm>
            <a:off x="6327151" y="4804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Plan de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Cuotas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13" y="1650578"/>
            <a:ext cx="420495" cy="3344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91" y="533513"/>
            <a:ext cx="428685" cy="34294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20" y="1764282"/>
            <a:ext cx="428685" cy="342948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6755930" y="1039467"/>
            <a:ext cx="982681" cy="461665"/>
            <a:chOff x="6755930" y="1039467"/>
            <a:chExt cx="982681" cy="461665"/>
          </a:xfrm>
        </p:grpSpPr>
        <p:pic>
          <p:nvPicPr>
            <p:cNvPr id="20" name="12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930" y="1082467"/>
              <a:ext cx="904875" cy="371475"/>
            </a:xfrm>
            <a:prstGeom prst="rect">
              <a:avLst/>
            </a:prstGeom>
          </p:spPr>
        </p:pic>
        <p:sp>
          <p:nvSpPr>
            <p:cNvPr id="21" name="5 CuadroTexto"/>
            <p:cNvSpPr txBox="1"/>
            <p:nvPr/>
          </p:nvSpPr>
          <p:spPr>
            <a:xfrm>
              <a:off x="7092280" y="1039467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Plan de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Cuotas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380" y="1094554"/>
              <a:ext cx="428798" cy="343039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2947870" y="1087051"/>
            <a:ext cx="982681" cy="366891"/>
            <a:chOff x="2947870" y="1087051"/>
            <a:chExt cx="982681" cy="36689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7870" y="1087051"/>
              <a:ext cx="982681" cy="366891"/>
            </a:xfrm>
            <a:prstGeom prst="rect">
              <a:avLst/>
            </a:prstGeom>
          </p:spPr>
        </p:pic>
        <p:sp>
          <p:nvSpPr>
            <p:cNvPr id="25" name="5 CuadroTexto"/>
            <p:cNvSpPr txBox="1"/>
            <p:nvPr/>
          </p:nvSpPr>
          <p:spPr>
            <a:xfrm>
              <a:off x="2952159" y="1089359"/>
              <a:ext cx="651799" cy="209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rgbClr val="C00000"/>
                  </a:solidFill>
                </a:rPr>
                <a:t>Crono </a:t>
              </a:r>
              <a:r>
                <a:rPr lang="es-ES" sz="1050" dirty="0" err="1" smtClean="0">
                  <a:solidFill>
                    <a:srgbClr val="C00000"/>
                  </a:solidFill>
                </a:rPr>
                <a:t>Mtto</a:t>
              </a:r>
              <a:r>
                <a:rPr lang="es-ES" sz="1050" dirty="0" smtClean="0">
                  <a:solidFill>
                    <a:srgbClr val="C00000"/>
                  </a:solidFill>
                </a:rPr>
                <a:t>.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1906605" y="2227619"/>
            <a:ext cx="812019" cy="415498"/>
            <a:chOff x="1906605" y="2227619"/>
            <a:chExt cx="812019" cy="415498"/>
          </a:xfrm>
        </p:grpSpPr>
        <p:pic>
          <p:nvPicPr>
            <p:cNvPr id="27" name="23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605" y="2255757"/>
              <a:ext cx="772624" cy="371475"/>
            </a:xfrm>
            <a:prstGeom prst="rect">
              <a:avLst/>
            </a:prstGeom>
          </p:spPr>
        </p:pic>
        <p:sp>
          <p:nvSpPr>
            <p:cNvPr id="28" name="Flecha derecha 27"/>
            <p:cNvSpPr/>
            <p:nvPr/>
          </p:nvSpPr>
          <p:spPr>
            <a:xfrm rot="5400000">
              <a:off x="1928883" y="2331930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5 CuadroTexto"/>
            <p:cNvSpPr txBox="1"/>
            <p:nvPr/>
          </p:nvSpPr>
          <p:spPr>
            <a:xfrm>
              <a:off x="2110765" y="2227619"/>
              <a:ext cx="6078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Bienes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26533" y="2227619"/>
            <a:ext cx="838180" cy="430887"/>
            <a:chOff x="826533" y="2227619"/>
            <a:chExt cx="838180" cy="430887"/>
          </a:xfrm>
        </p:grpSpPr>
        <p:pic>
          <p:nvPicPr>
            <p:cNvPr id="32" name="23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533" y="2255758"/>
              <a:ext cx="772624" cy="387360"/>
            </a:xfrm>
            <a:prstGeom prst="rect">
              <a:avLst/>
            </a:prstGeom>
          </p:spPr>
        </p:pic>
        <p:sp>
          <p:nvSpPr>
            <p:cNvPr id="33" name="5 CuadroTexto"/>
            <p:cNvSpPr txBox="1"/>
            <p:nvPr/>
          </p:nvSpPr>
          <p:spPr>
            <a:xfrm>
              <a:off x="971896" y="2227619"/>
              <a:ext cx="6928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</a:t>
              </a:r>
            </a:p>
            <a:p>
              <a:pPr algn="ctr"/>
              <a:r>
                <a:rPr lang="es-ES" sz="11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</a:t>
              </a:r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 Origen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Flecha derecha 33"/>
            <p:cNvSpPr/>
            <p:nvPr/>
          </p:nvSpPr>
          <p:spPr>
            <a:xfrm rot="16200000">
              <a:off x="841082" y="2335775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6712808" y="2325963"/>
            <a:ext cx="953274" cy="461665"/>
            <a:chOff x="6712808" y="2325963"/>
            <a:chExt cx="953274" cy="461665"/>
          </a:xfrm>
        </p:grpSpPr>
        <p:pic>
          <p:nvPicPr>
            <p:cNvPr id="37" name="23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2045" y="2366980"/>
              <a:ext cx="898759" cy="371475"/>
            </a:xfrm>
            <a:prstGeom prst="rect">
              <a:avLst/>
            </a:prstGeom>
          </p:spPr>
        </p:pic>
        <p:sp>
          <p:nvSpPr>
            <p:cNvPr id="38" name="Flecha derecha 37"/>
            <p:cNvSpPr/>
            <p:nvPr/>
          </p:nvSpPr>
          <p:spPr>
            <a:xfrm>
              <a:off x="7329967" y="2385670"/>
              <a:ext cx="25816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5 CuadroTexto"/>
            <p:cNvSpPr txBox="1"/>
            <p:nvPr/>
          </p:nvSpPr>
          <p:spPr>
            <a:xfrm>
              <a:off x="6712808" y="2325963"/>
              <a:ext cx="953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Cronograma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5142330" y="2318019"/>
            <a:ext cx="953274" cy="461665"/>
            <a:chOff x="6752563" y="2325967"/>
            <a:chExt cx="953274" cy="461665"/>
          </a:xfrm>
        </p:grpSpPr>
        <p:pic>
          <p:nvPicPr>
            <p:cNvPr id="42" name="23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2045" y="2366980"/>
              <a:ext cx="898759" cy="371475"/>
            </a:xfrm>
            <a:prstGeom prst="rect">
              <a:avLst/>
            </a:prstGeom>
          </p:spPr>
        </p:pic>
        <p:sp>
          <p:nvSpPr>
            <p:cNvPr id="43" name="Flecha derecha 42"/>
            <p:cNvSpPr/>
            <p:nvPr/>
          </p:nvSpPr>
          <p:spPr>
            <a:xfrm>
              <a:off x="6848726" y="2385670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5 CuadroTexto"/>
            <p:cNvSpPr txBox="1"/>
            <p:nvPr/>
          </p:nvSpPr>
          <p:spPr>
            <a:xfrm>
              <a:off x="6752563" y="2325967"/>
              <a:ext cx="953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pPr algn="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Cronograma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95" y="2910934"/>
            <a:ext cx="838200" cy="371475"/>
          </a:xfrm>
          <a:prstGeom prst="rect">
            <a:avLst/>
          </a:prstGeom>
        </p:spPr>
      </p:pic>
      <p:sp>
        <p:nvSpPr>
          <p:cNvPr id="49" name="5 CuadroTexto"/>
          <p:cNvSpPr txBox="1"/>
          <p:nvPr/>
        </p:nvSpPr>
        <p:spPr>
          <a:xfrm>
            <a:off x="2234500" y="2960811"/>
            <a:ext cx="587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tx2">
                    <a:lumMod val="75000"/>
                  </a:schemeClr>
                </a:solidFill>
              </a:rPr>
              <a:t>Verificar</a:t>
            </a:r>
            <a:endParaRPr lang="es-E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6" name="Grupo 35"/>
          <p:cNvGrpSpPr/>
          <p:nvPr/>
        </p:nvGrpSpPr>
        <p:grpSpPr>
          <a:xfrm>
            <a:off x="3405871" y="3642407"/>
            <a:ext cx="931731" cy="461665"/>
            <a:chOff x="3405871" y="3642407"/>
            <a:chExt cx="931731" cy="461665"/>
          </a:xfrm>
        </p:grpSpPr>
        <p:grpSp>
          <p:nvGrpSpPr>
            <p:cNvPr id="31" name="Grupo 30"/>
            <p:cNvGrpSpPr/>
            <p:nvPr/>
          </p:nvGrpSpPr>
          <p:grpSpPr>
            <a:xfrm>
              <a:off x="3405871" y="3692813"/>
              <a:ext cx="904875" cy="373371"/>
              <a:chOff x="3405871" y="3692813"/>
              <a:chExt cx="904875" cy="373371"/>
            </a:xfrm>
          </p:grpSpPr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05871" y="3692813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45" name="12 Imagen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1850" y="3694709"/>
                <a:ext cx="530835" cy="371475"/>
              </a:xfrm>
              <a:prstGeom prst="rect">
                <a:avLst/>
              </a:prstGeom>
            </p:spPr>
          </p:pic>
        </p:grpSp>
        <p:sp>
          <p:nvSpPr>
            <p:cNvPr id="51" name="5 CuadroTexto"/>
            <p:cNvSpPr txBox="1"/>
            <p:nvPr/>
          </p:nvSpPr>
          <p:spPr>
            <a:xfrm>
              <a:off x="3741028" y="3642407"/>
              <a:ext cx="596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200" dirty="0" err="1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Conta</a:t>
              </a:r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-</a:t>
              </a:r>
            </a:p>
            <a:p>
              <a:pPr algn="r"/>
              <a:r>
                <a:rPr lang="es-ES" sz="1200" dirty="0" err="1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bilizar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5166529" y="4060691"/>
            <a:ext cx="1011211" cy="461665"/>
            <a:chOff x="5166529" y="4060691"/>
            <a:chExt cx="1011211" cy="461665"/>
          </a:xfrm>
        </p:grpSpPr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66529" y="4121381"/>
              <a:ext cx="904875" cy="371475"/>
            </a:xfrm>
            <a:prstGeom prst="rect">
              <a:avLst/>
            </a:prstGeom>
          </p:spPr>
        </p:pic>
        <p:grpSp>
          <p:nvGrpSpPr>
            <p:cNvPr id="46" name="Grupo 45"/>
            <p:cNvGrpSpPr/>
            <p:nvPr/>
          </p:nvGrpSpPr>
          <p:grpSpPr>
            <a:xfrm>
              <a:off x="5395153" y="4060691"/>
              <a:ext cx="782587" cy="461665"/>
              <a:chOff x="5395153" y="3548896"/>
              <a:chExt cx="782587" cy="461665"/>
            </a:xfrm>
          </p:grpSpPr>
          <p:pic>
            <p:nvPicPr>
              <p:cNvPr id="50" name="12 Imagen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3340" y="3607643"/>
                <a:ext cx="612264" cy="371475"/>
              </a:xfrm>
              <a:prstGeom prst="rect">
                <a:avLst/>
              </a:prstGeom>
            </p:spPr>
          </p:pic>
          <p:sp>
            <p:nvSpPr>
              <p:cNvPr id="52" name="5 CuadroTexto"/>
              <p:cNvSpPr txBox="1"/>
              <p:nvPr/>
            </p:nvSpPr>
            <p:spPr>
              <a:xfrm>
                <a:off x="5395153" y="3548896"/>
                <a:ext cx="7825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Fecha de</a:t>
                </a:r>
              </a:p>
              <a:p>
                <a:pPr algn="ctr"/>
                <a:r>
                  <a:rPr lang="es-ES" sz="12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Ejecución</a:t>
                </a:r>
                <a:endParaRPr lang="es-ES" sz="12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654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7752</TotalTime>
  <Words>149</Words>
  <Application>Microsoft Office PowerPoint</Application>
  <PresentationFormat>Presentación en pantalla (4:3)</PresentationFormat>
  <Paragraphs>117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jquintanilla</cp:lastModifiedBy>
  <cp:revision>92</cp:revision>
  <dcterms:created xsi:type="dcterms:W3CDTF">2016-11-02T16:19:55Z</dcterms:created>
  <dcterms:modified xsi:type="dcterms:W3CDTF">2022-12-17T03:53:42Z</dcterms:modified>
</cp:coreProperties>
</file>