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3900" y="-3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149</Words>
  <Application>Microsoft Office PowerPoint</Application>
  <PresentationFormat>Presentación en pantalla (4:3)</PresentationFormat>
  <Paragraphs>117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92</cp:revision>
  <dcterms:created xsi:type="dcterms:W3CDTF">2016-11-02T16:19:55Z</dcterms:created>
  <dcterms:modified xsi:type="dcterms:W3CDTF">2022-12-17T03:53:42Z</dcterms:modified>
</cp:coreProperties>
</file>