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0" d="100"/>
          <a:sy n="190" d="100"/>
        </p:scale>
        <p:origin x="-3858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jquintanilla</dc:creator>
  <cp:lastModifiedBy>jquintanilla</cp:lastModifiedBy>
  <cp:revision>2</cp:revision>
  <dcterms:created xsi:type="dcterms:W3CDTF">2021-08-31T21:45:36Z</dcterms:created>
  <dcterms:modified xsi:type="dcterms:W3CDTF">2021-08-31T21:55:56Z</dcterms:modified>
</cp:coreProperties>
</file>