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180" y="9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27</Words>
  <Application>Microsoft Office PowerPoint</Application>
  <PresentationFormat>Presentación en pantalla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>CGI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</dc:creator>
  <cp:lastModifiedBy>jorge</cp:lastModifiedBy>
  <cp:revision>21</cp:revision>
  <dcterms:created xsi:type="dcterms:W3CDTF">2016-11-02T16:19:55Z</dcterms:created>
  <dcterms:modified xsi:type="dcterms:W3CDTF">2017-12-11T01:14:48Z</dcterms:modified>
</cp:coreProperties>
</file>