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5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9</Words>
  <Application>Microsoft Office PowerPoint</Application>
  <PresentationFormat>Presentación en pantalla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Company>SPC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</dc:creator>
  <cp:lastModifiedBy>Jorge</cp:lastModifiedBy>
  <cp:revision>4</cp:revision>
  <dcterms:created xsi:type="dcterms:W3CDTF">2012-12-12T13:39:24Z</dcterms:created>
  <dcterms:modified xsi:type="dcterms:W3CDTF">2012-12-12T14:54:11Z</dcterms:modified>
</cp:coreProperties>
</file>