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D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90" d="100"/>
          <a:sy n="190" d="100"/>
        </p:scale>
        <p:origin x="-3858" y="-2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F439-3CAA-4AF5-9065-F2ACD3354C31}" type="datetimeFigureOut">
              <a:rPr lang="es-BO" smtClean="0"/>
              <a:t>31/8/2021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ECF1-1914-44EF-92D4-D6F348740DE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3781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F439-3CAA-4AF5-9065-F2ACD3354C31}" type="datetimeFigureOut">
              <a:rPr lang="es-BO" smtClean="0"/>
              <a:t>31/8/2021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ECF1-1914-44EF-92D4-D6F348740DE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3383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F439-3CAA-4AF5-9065-F2ACD3354C31}" type="datetimeFigureOut">
              <a:rPr lang="es-BO" smtClean="0"/>
              <a:t>31/8/2021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ECF1-1914-44EF-92D4-D6F348740DE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5685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F439-3CAA-4AF5-9065-F2ACD3354C31}" type="datetimeFigureOut">
              <a:rPr lang="es-BO" smtClean="0"/>
              <a:t>31/8/2021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ECF1-1914-44EF-92D4-D6F348740DE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9731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F439-3CAA-4AF5-9065-F2ACD3354C31}" type="datetimeFigureOut">
              <a:rPr lang="es-BO" smtClean="0"/>
              <a:t>31/8/2021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ECF1-1914-44EF-92D4-D6F348740DE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2578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F439-3CAA-4AF5-9065-F2ACD3354C31}" type="datetimeFigureOut">
              <a:rPr lang="es-BO" smtClean="0"/>
              <a:t>31/8/2021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ECF1-1914-44EF-92D4-D6F348740DE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2955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F439-3CAA-4AF5-9065-F2ACD3354C31}" type="datetimeFigureOut">
              <a:rPr lang="es-BO" smtClean="0"/>
              <a:t>31/8/2021</a:t>
            </a:fld>
            <a:endParaRPr lang="es-B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ECF1-1914-44EF-92D4-D6F348740DE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2074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F439-3CAA-4AF5-9065-F2ACD3354C31}" type="datetimeFigureOut">
              <a:rPr lang="es-BO" smtClean="0"/>
              <a:t>31/8/2021</a:t>
            </a:fld>
            <a:endParaRPr lang="es-B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ECF1-1914-44EF-92D4-D6F348740DE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7499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F439-3CAA-4AF5-9065-F2ACD3354C31}" type="datetimeFigureOut">
              <a:rPr lang="es-BO" smtClean="0"/>
              <a:t>31/8/2021</a:t>
            </a:fld>
            <a:endParaRPr lang="es-B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ECF1-1914-44EF-92D4-D6F348740DE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6092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F439-3CAA-4AF5-9065-F2ACD3354C31}" type="datetimeFigureOut">
              <a:rPr lang="es-BO" smtClean="0"/>
              <a:t>31/8/2021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ECF1-1914-44EF-92D4-D6F348740DE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1752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F439-3CAA-4AF5-9065-F2ACD3354C31}" type="datetimeFigureOut">
              <a:rPr lang="es-BO" smtClean="0"/>
              <a:t>31/8/2021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ECF1-1914-44EF-92D4-D6F348740DE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219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5F439-3CAA-4AF5-9065-F2ACD3354C31}" type="datetimeFigureOut">
              <a:rPr lang="es-BO" smtClean="0"/>
              <a:t>31/8/2021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6ECF1-1914-44EF-92D4-D6F348740DE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893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5643562" y="3228190"/>
            <a:ext cx="924971" cy="400110"/>
            <a:chOff x="5643562" y="3228190"/>
            <a:chExt cx="924971" cy="400110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3562" y="3243262"/>
              <a:ext cx="904875" cy="371475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8682" y="3276599"/>
              <a:ext cx="304800" cy="304800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5918478" y="3228190"/>
              <a:ext cx="6500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err="1" smtClean="0">
                  <a:solidFill>
                    <a:srgbClr val="AAD5DA"/>
                  </a:solidFill>
                </a:rPr>
                <a:t>Mtto</a:t>
              </a:r>
              <a:r>
                <a:rPr lang="es-ES" sz="1000" dirty="0" smtClean="0">
                  <a:solidFill>
                    <a:srgbClr val="AAD5DA"/>
                  </a:solidFill>
                </a:rPr>
                <a:t>.</a:t>
              </a:r>
            </a:p>
            <a:p>
              <a:pPr algn="ctr"/>
              <a:r>
                <a:rPr lang="es-ES" sz="1000" dirty="0" smtClean="0">
                  <a:solidFill>
                    <a:srgbClr val="AAD5DA"/>
                  </a:solidFill>
                </a:rPr>
                <a:t>Gratuito</a:t>
              </a:r>
              <a:endParaRPr lang="es-BO" sz="1000" dirty="0">
                <a:solidFill>
                  <a:srgbClr val="AAD5D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52327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jquintanilla</dc:creator>
  <cp:lastModifiedBy>jquintanilla</cp:lastModifiedBy>
  <cp:revision>2</cp:revision>
  <dcterms:created xsi:type="dcterms:W3CDTF">2021-08-31T21:45:36Z</dcterms:created>
  <dcterms:modified xsi:type="dcterms:W3CDTF">2021-08-31T21:55:56Z</dcterms:modified>
</cp:coreProperties>
</file>