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5" r:id="rId9"/>
    <p:sldId id="267" r:id="rId10"/>
    <p:sldId id="268" r:id="rId11"/>
    <p:sldId id="269" r:id="rId12"/>
    <p:sldId id="270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2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8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8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25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1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907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38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4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0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64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0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5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F1FFB5-F8FA-44DD-B0FA-15C508A6441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D080D4-F8E6-4C00-B19C-7D638CAF5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B626-FF1C-E464-7F9E-284B4876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094" y="1971715"/>
            <a:ext cx="6954522" cy="1557869"/>
          </a:xfrm>
        </p:spPr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 Recommendation Using Weather and Soil Content</a:t>
            </a:r>
            <a:endParaRPr lang="en-US" sz="8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7976F8-6857-027C-7E89-95BD94B5B722}"/>
              </a:ext>
            </a:extLst>
          </p:cNvPr>
          <p:cNvSpPr txBox="1">
            <a:spLocks/>
          </p:cNvSpPr>
          <p:nvPr/>
        </p:nvSpPr>
        <p:spPr>
          <a:xfrm>
            <a:off x="2546094" y="3529584"/>
            <a:ext cx="6954522" cy="7714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By: Dev Chakraborty 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762CD8-FBA2-2262-D270-251DDFDCC477}"/>
              </a:ext>
            </a:extLst>
          </p:cNvPr>
          <p:cNvSpPr txBox="1"/>
          <p:nvPr/>
        </p:nvSpPr>
        <p:spPr>
          <a:xfrm>
            <a:off x="2711196" y="848764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Step 4: Model 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C3EE3-A04C-A8A0-8915-4008DF5B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335024"/>
            <a:ext cx="10277855" cy="46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1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1BC27-1712-B8A6-D8B8-B5480A02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691040"/>
            <a:ext cx="10085832" cy="51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72205-45B6-8FF9-2554-87065D6E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3091"/>
            <a:ext cx="10515600" cy="54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479-0626-FA9A-E96D-76236204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I had more time for the project .</a:t>
            </a:r>
            <a:br>
              <a:rPr lang="en-US" dirty="0"/>
            </a:br>
            <a:r>
              <a:rPr lang="en-US" dirty="0"/>
              <a:t>Farmer need Results in Real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0EBD-C40F-EAD0-6DDE-1A6E86F9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Difficulty faced was in farming weather and soil condition are ever changing.</a:t>
            </a:r>
          </a:p>
          <a:p>
            <a:r>
              <a:rPr lang="en-US" dirty="0"/>
              <a:t> Making it hard to detect quality of various plant species crops to detect crop diseases and weed infestations.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5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AC7B-F975-0E59-D758-A5D92367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B59A-EE23-F8A0-BBC1-C4D6E3CD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sensor systems would be able to obtain and run Real-time processing.</a:t>
            </a:r>
          </a:p>
          <a:p>
            <a:r>
              <a:rPr lang="en-US" dirty="0"/>
              <a:t>This will give farmers valuable information real time so they can protect their crops and achieve higher yield in the process. </a:t>
            </a:r>
          </a:p>
        </p:txBody>
      </p:sp>
    </p:spTree>
    <p:extLst>
      <p:ext uri="{BB962C8B-B14F-4D97-AF65-F5344CB8AC3E}">
        <p14:creationId xmlns:p14="http://schemas.microsoft.com/office/powerpoint/2010/main" val="103178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D779-73F3-00E2-2796-4F88D314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35DC-1475-0C2D-7A04-34DA2BD0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</a:t>
            </a:r>
          </a:p>
          <a:p>
            <a:r>
              <a:rPr lang="en-US" dirty="0"/>
              <a:t>Crop Recommendation Data Set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17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05795-B795-5F83-EAB5-056D4BD1F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5" y="424872"/>
            <a:ext cx="11197567" cy="59759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00E65D-3769-C6EB-E85B-7287802A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37" y="657323"/>
            <a:ext cx="10268527" cy="12915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Due to Climate change weather pattern is changing and making farming more risky</a:t>
            </a:r>
          </a:p>
        </p:txBody>
      </p:sp>
    </p:spTree>
    <p:extLst>
      <p:ext uri="{BB962C8B-B14F-4D97-AF65-F5344CB8AC3E}">
        <p14:creationId xmlns:p14="http://schemas.microsoft.com/office/powerpoint/2010/main" val="4103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90E3-0A67-F31E-0D03-F55A3EA9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Crop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EEC0-0729-B522-2208-06DF46C8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Trying to recommend from the data findings a crop for the cultivation based on soil conditions and weather conditions. To yield maximum amount.</a:t>
            </a:r>
          </a:p>
        </p:txBody>
      </p:sp>
    </p:spTree>
    <p:extLst>
      <p:ext uri="{BB962C8B-B14F-4D97-AF65-F5344CB8AC3E}">
        <p14:creationId xmlns:p14="http://schemas.microsoft.com/office/powerpoint/2010/main" val="11759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A60F78-CF7A-9A43-3518-AC1BC47E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70" y="886968"/>
            <a:ext cx="10706410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C88C-3219-465D-C112-A3E4BA5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used: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60E7F6-6E19-D9BE-26C5-F39F5B15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0DB53E-D1B4-61AA-DF31-21C677A0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660073"/>
            <a:ext cx="9604699" cy="32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9CFE-F9AF-D0F6-2486-C1BBC638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E923-DF50-31A5-92F5-B1E72634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ED5C0-18DA-008B-F269-5BD7A067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3994"/>
            <a:ext cx="9512807" cy="30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8F0398-D006-422B-4688-9904C30B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76"/>
            <a:ext cx="12192000" cy="63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B7F11F-6D92-2082-5D68-AF567372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04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A3748-0084-09CB-9008-70F1A6E6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4004603"/>
            <a:ext cx="11887200" cy="25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9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A72BD-6409-D776-F46D-BC6A29C4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315919"/>
            <a:ext cx="10573832" cy="1551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94A6C-CA4C-9D58-6D76-CC6A5518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990600"/>
            <a:ext cx="10544175" cy="32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2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174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Crop Recommendation Using Weather and Soil Content</vt:lpstr>
      <vt:lpstr>Due to Climate change weather pattern is changing and making farming more risky</vt:lpstr>
      <vt:lpstr>Better Crop Choice</vt:lpstr>
      <vt:lpstr>PowerPoint Presentation</vt:lpstr>
      <vt:lpstr>The data set used:</vt:lpstr>
      <vt:lpstr>The data set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I had more time for the project . Farmer need Results in Real Time </vt:lpstr>
      <vt:lpstr>Real Time Data Collection </vt:lpstr>
      <vt:lpstr>Source: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Using Weather and Soil Content</dc:title>
  <dc:creator>Gamer</dc:creator>
  <cp:lastModifiedBy>Gamer</cp:lastModifiedBy>
  <cp:revision>38</cp:revision>
  <dcterms:created xsi:type="dcterms:W3CDTF">2023-04-27T09:49:26Z</dcterms:created>
  <dcterms:modified xsi:type="dcterms:W3CDTF">2023-05-07T03:12:59Z</dcterms:modified>
</cp:coreProperties>
</file>