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BB07-351F-1910-A5D0-AEE223FA7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3F570-62C9-6BB8-3C34-9183C80D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477A-EFC5-A6FE-7084-311AC3B5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8ACD-6196-AD67-B019-478920A2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1F29-3FC4-6526-96E6-68EC1CF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3471-FDCF-4494-1824-3762FC6F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8B21-6AC7-D693-B709-EF635E2A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D213-D57E-70D8-D4BF-A869629C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0BCB-66AA-D420-49D2-363E7CDD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5315-FFC6-9171-3EB5-D9D33062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41155-D20A-722E-82CB-18A99D8C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38CF9-C382-D24B-36E8-1E17F380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60AB-C4D3-1F1F-432E-332D186D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91296-7E59-5024-E65C-1292C743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8A22-00E9-DD4F-FDDD-5BF704EE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5F40-2249-662B-ACDF-E3562B38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0E52-44F6-1E7D-D943-EDDF83E1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FFAB-B884-5BAE-8B38-487598B7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F1BF-D8C7-AA6D-E7D8-2F797836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248E-E1C8-6845-DD8C-29D52F6E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D4AD-2A55-C225-A4AD-F7278BD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36BD-5C13-41E2-14DE-0C5CBD8F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BC0-4905-60A3-5BAA-8C7EE1FE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14040-0E68-1D88-9AC9-0EBA9E9F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967A-5EE8-5B88-0FB5-C2D92E20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642A-2E30-07D8-C537-989E5BFD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B5D7-658A-4141-766E-1A0D28975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5F01-D8B5-F1C9-A589-865FA0FD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7229-4A4B-5B7E-EE4F-43CBDABF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6CF3B-8738-2D39-0AB3-5A633CE3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DC98-28E4-584F-0AFB-B7963EF7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5BBC-43CD-F5BA-6811-868121B7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2852D-5AFC-5CA8-CBC8-88BD193B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F99C6-D42B-F23F-E965-4C78D2E55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5912-0E12-0D98-53DE-0A30B05D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A881D-10C0-0FE2-E34E-5827C3C0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5D88B-4C42-8B33-DEC3-0037EB6F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D891E-F31B-0C91-3997-C9EB77C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BCC7E-265E-1423-5592-664A9B2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68D5-D1F6-EBB4-5D82-6215A99D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662F7-30BF-21F9-545E-B1021AD6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ECBF1-D464-7F9A-2418-4144CB31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76672-91E8-F907-1329-F31095B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DCD9E-7705-0C77-F5BD-EEC81A63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40EEA-E6F0-93E9-7A74-E2580381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ABBB1-3F0A-0066-C588-53CB509C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D29-890C-85AF-187E-A12A8F46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82BE-B7A0-61E0-BE4F-DCDEAA847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43F1-3D59-E7EE-8F79-B4CCAC7F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0B7F1-E123-808A-5FDF-636F48BB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EA0D-DD62-D1D2-8CA3-BD9785DE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99B90-8F64-86AD-587D-4ECA5811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9636-2119-C06A-3603-155958ED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910E8-6784-A7D5-AD72-95B75361D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7973E-8DC6-CC16-4723-1C414A4D3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3C92-4ED7-9863-4A89-8FB1B22B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2950-3DEB-B930-8D9A-A0C3244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209E-C162-B795-79CD-C8088AE9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F88E2-873B-35A1-9A62-27DD42FB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AE9A4-7FE8-E2C9-C53B-9DE53B55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EA2B-DD49-E1CB-6567-1D68DF46E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272B-E597-4788-9F50-27E4036D3FD9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917B0-351B-DB6E-BE45-DF9EB58D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8F83-D3DE-57F9-63F7-520349902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BABA-48AC-49C8-9AFB-ED16D3B64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DD43D-811F-1E13-9819-F174FC1A1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49292" cy="725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4F93C9-E2F4-BC2F-78AC-708AE19A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800539"/>
            <a:ext cx="8877300" cy="1547239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Food Order System </a:t>
            </a:r>
          </a:p>
        </p:txBody>
      </p:sp>
    </p:spTree>
    <p:extLst>
      <p:ext uri="{BB962C8B-B14F-4D97-AF65-F5344CB8AC3E}">
        <p14:creationId xmlns:p14="http://schemas.microsoft.com/office/powerpoint/2010/main" val="187622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1CFCD-AB95-140A-57AD-6A7422F4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24"/>
            <a:ext cx="121920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4825C-1E6B-E8A7-7F91-88EFC1AF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09" y="0"/>
            <a:ext cx="12289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B2AEA-ED94-E9F9-7C2C-FF7112961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" y="114300"/>
            <a:ext cx="12376467" cy="67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9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254AA-C2A7-52D6-D16E-EB46B92A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60"/>
            <a:ext cx="12196343" cy="66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51E60-BA69-D5AB-852E-FD37C6CC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1D61627-B100-58AE-CABC-C085B428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550" y="1076325"/>
            <a:ext cx="2457450" cy="23526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Now Let’s Order Some Food </a:t>
            </a:r>
          </a:p>
        </p:txBody>
      </p:sp>
    </p:spTree>
    <p:extLst>
      <p:ext uri="{BB962C8B-B14F-4D97-AF65-F5344CB8AC3E}">
        <p14:creationId xmlns:p14="http://schemas.microsoft.com/office/powerpoint/2010/main" val="30885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E4C3E-1877-E6A1-C380-CA8ABA240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BBC5-6A67-30AA-0723-0EB6870F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4" y="3032124"/>
            <a:ext cx="9610725" cy="2092326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In many south east Asian countries food sales are in high volume and hard to keep track of the food items sold end of the day.</a:t>
            </a:r>
          </a:p>
          <a:p>
            <a:endParaRPr lang="en-US" sz="2000" dirty="0"/>
          </a:p>
          <a:p>
            <a:r>
              <a:rPr lang="en-US" sz="2000" dirty="0"/>
              <a:t>This software will help them do that.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1ADBE-372D-073D-39AE-A361720A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5" cy="1254125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4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he problem your project aims to solve?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CF9F6-0431-5C21-8C22-A9171187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9050"/>
            <a:ext cx="13715966" cy="6877050"/>
          </a:xfrm>
        </p:spPr>
      </p:pic>
    </p:spTree>
    <p:extLst>
      <p:ext uri="{BB962C8B-B14F-4D97-AF65-F5344CB8AC3E}">
        <p14:creationId xmlns:p14="http://schemas.microsoft.com/office/powerpoint/2010/main" val="18813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373EEA-023A-97CD-596C-0D28D369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8" y="693183"/>
            <a:ext cx="10204064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AFC21-10C6-9D3F-682E-6B54D31A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82" y="434080"/>
            <a:ext cx="10562235" cy="59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4D8FD3-F87B-7C20-F8DC-64A4549E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41"/>
            <a:ext cx="12001499" cy="5342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0BC90-B317-3BDF-E3C7-C3DDF68F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349" y="5419463"/>
            <a:ext cx="10801350" cy="137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C75E80-45D5-D025-48F0-F697D11F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64"/>
            <a:ext cx="12184418" cy="68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9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4B2D7-3E38-ABA0-6C14-A14B3674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16" y="66676"/>
            <a:ext cx="12145601" cy="66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2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ECC15-784A-02D6-243C-59AD03E7B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316671" cy="670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52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Food Order System </vt:lpstr>
      <vt:lpstr>The problem your project aims to solve?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Order Some Food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 System </dc:title>
  <dc:creator>Gamer</dc:creator>
  <cp:lastModifiedBy>Gamer</cp:lastModifiedBy>
  <cp:revision>11</cp:revision>
  <dcterms:created xsi:type="dcterms:W3CDTF">2022-12-01T17:52:41Z</dcterms:created>
  <dcterms:modified xsi:type="dcterms:W3CDTF">2022-12-01T22:18:36Z</dcterms:modified>
</cp:coreProperties>
</file>