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56" r:id="rId2"/>
    <p:sldId id="267" r:id="rId3"/>
    <p:sldId id="257" r:id="rId4"/>
    <p:sldId id="258" r:id="rId5"/>
    <p:sldId id="265" r:id="rId6"/>
    <p:sldId id="266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5/2/2024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5/2/2024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5/2/2024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>
            <a:alphaModFix amt="4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0398" y="1371600"/>
            <a:ext cx="8637073" cy="2057400"/>
          </a:xfrm>
          <a:blipFill>
            <a:blip r:embed="rId3">
              <a:alphaModFix amt="45000"/>
            </a:blip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n-US" dirty="0"/>
              <a:t>Tic Tac Toe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429000"/>
            <a:ext cx="8637072" cy="977621"/>
          </a:xfrm>
          <a:blipFill>
            <a:blip r:embed="rId3">
              <a:alphaModFix amt="45000"/>
            </a:blip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Dev Chakraborty</a:t>
            </a:r>
          </a:p>
          <a:p>
            <a:endParaRPr lang="en-US" dirty="0"/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E0952E-726F-DCEB-9AF6-061E2C49D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480" y="1584960"/>
            <a:ext cx="10820400" cy="435864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BD95E79-C4E5-EE54-5BCF-4C7B99CB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UML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161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The Software Design Pattern used are 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Builder Pattern</a:t>
            </a:r>
          </a:p>
          <a:p>
            <a:endParaRPr lang="en-US" dirty="0"/>
          </a:p>
          <a:p>
            <a:r>
              <a:rPr lang="en-US" dirty="0"/>
              <a:t>Observer Pattern</a:t>
            </a:r>
          </a:p>
          <a:p>
            <a:endParaRPr lang="en-US" dirty="0"/>
          </a:p>
          <a:p>
            <a:r>
              <a:rPr lang="en-US" dirty="0"/>
              <a:t>Data Transfer Object (DTO)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Builder Pattern</a:t>
            </a:r>
          </a:p>
        </p:txBody>
      </p:sp>
      <p:pic>
        <p:nvPicPr>
          <p:cNvPr id="5" name="Graphic 4" descr="Man and Woman icon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1.Builder Pattern: a design pattern designed to provide a flexible solution to various object creation problems in object-oriented programming.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2.Observer Pattern: Used when there is one-to-many relationship between objects such as if one object is modified, its dependent objects are to be notified automatically.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3.DTO :This object carries data between processes. In the context of your Tic Tac Toe game, it carries information about whether a game has been won or resulted in a draw. This is used to transfer state information during notifications.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C57E703-4D9D-6106-EE9C-5F8EED56D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BoardRES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20AC2E-97A3-920D-9CAA-6434CF64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Builder pattern</a:t>
            </a:r>
          </a:p>
        </p:txBody>
      </p:sp>
      <p:pic>
        <p:nvPicPr>
          <p:cNvPr id="1026" name="Picture 2" descr="Builder Structure">
            <a:extLst>
              <a:ext uri="{FF2B5EF4-FFF2-40B4-BE49-F238E27FC236}">
                <a16:creationId xmlns:a16="http://schemas.microsoft.com/office/drawing/2014/main" id="{94962907-FCCD-3A62-4B8F-3708C6AD3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560" y="1239519"/>
            <a:ext cx="12192000" cy="417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F6CEB5-BEEF-B1F0-6FAC-615D94FDD724}"/>
              </a:ext>
            </a:extLst>
          </p:cNvPr>
          <p:cNvSpPr txBox="1"/>
          <p:nvPr/>
        </p:nvSpPr>
        <p:spPr>
          <a:xfrm>
            <a:off x="1407160" y="5483487"/>
            <a:ext cx="6964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https://en.wikipedia.org/wiki/Builder_pattern</a:t>
            </a:r>
          </a:p>
        </p:txBody>
      </p:sp>
    </p:spTree>
    <p:extLst>
      <p:ext uri="{BB962C8B-B14F-4D97-AF65-F5344CB8AC3E}">
        <p14:creationId xmlns:p14="http://schemas.microsoft.com/office/powerpoint/2010/main" val="103992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D4EFB4-0E24-06AE-F8C1-004ABBCD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Observer Pattern</a:t>
            </a: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ED060DC5-3BBF-EAFB-77D4-DCD074936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1518882"/>
            <a:ext cx="11643360" cy="419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0B0B04-40B7-FEC7-A46E-127DD9D145B5}"/>
              </a:ext>
            </a:extLst>
          </p:cNvPr>
          <p:cNvSpPr txBox="1"/>
          <p:nvPr/>
        </p:nvSpPr>
        <p:spPr>
          <a:xfrm>
            <a:off x="7084060" y="4724400"/>
            <a:ext cx="50266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https://en.wikipedia.org/wiki/Observer_pattern#/media/File:Observer_w_update.svg</a:t>
            </a:r>
          </a:p>
        </p:txBody>
      </p:sp>
    </p:spTree>
    <p:extLst>
      <p:ext uri="{BB962C8B-B14F-4D97-AF65-F5344CB8AC3E}">
        <p14:creationId xmlns:p14="http://schemas.microsoft.com/office/powerpoint/2010/main" val="2533604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967891-F2C4-0B63-BB94-E4A8DA02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524" y="275130"/>
            <a:ext cx="10012113" cy="571894"/>
          </a:xfrm>
        </p:spPr>
        <p:txBody>
          <a:bodyPr/>
          <a:lstStyle/>
          <a:p>
            <a:pPr algn="ctr"/>
            <a:r>
              <a:rPr lang="en-US" dirty="0"/>
              <a:t>UML zoom in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7B3A79-782D-0ECF-A82B-E5B76F259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56173"/>
            <a:ext cx="12059920" cy="4979469"/>
          </a:xfrm>
        </p:spPr>
      </p:pic>
    </p:spTree>
    <p:extLst>
      <p:ext uri="{BB962C8B-B14F-4D97-AF65-F5344CB8AC3E}">
        <p14:creationId xmlns:p14="http://schemas.microsoft.com/office/powerpoint/2010/main" val="23328583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win32_fixed.potx" id="{F81442EF-054B-43F2-9D42-4AC72B9AFB37}" vid="{A487745B-CFD4-4F4A-9F31-FD463ACA8A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387</TotalTime>
  <Words>175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JetBrains Mono</vt:lpstr>
      <vt:lpstr>Tahoma</vt:lpstr>
      <vt:lpstr>Gallery</vt:lpstr>
      <vt:lpstr>Tic Tac Toe </vt:lpstr>
      <vt:lpstr>UML </vt:lpstr>
      <vt:lpstr>The Software Design Pattern used are </vt:lpstr>
      <vt:lpstr>Builder Pattern</vt:lpstr>
      <vt:lpstr>Builder pattern</vt:lpstr>
      <vt:lpstr>                           Observer Pattern</vt:lpstr>
      <vt:lpstr>UML zoom in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</dc:title>
  <dc:creator>Administrator</dc:creator>
  <cp:lastModifiedBy>Administrator</cp:lastModifiedBy>
  <cp:revision>14</cp:revision>
  <dcterms:created xsi:type="dcterms:W3CDTF">2024-05-02T13:50:41Z</dcterms:created>
  <dcterms:modified xsi:type="dcterms:W3CDTF">2024-05-03T00:16:50Z</dcterms:modified>
</cp:coreProperties>
</file>