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73" r:id="rId8"/>
    <p:sldId id="276" r:id="rId9"/>
    <p:sldId id="259" r:id="rId10"/>
    <p:sldId id="266" r:id="rId11"/>
    <p:sldId id="274" r:id="rId12"/>
    <p:sldId id="275" r:id="rId13"/>
    <p:sldId id="277" r:id="rId14"/>
    <p:sldId id="278" r:id="rId15"/>
    <p:sldId id="260" r:id="rId16"/>
    <p:sldId id="272" r:id="rId17"/>
    <p:sldId id="270" r:id="rId18"/>
  </p:sldIdLst>
  <p:sldSz cx="12192000" cy="6858000"/>
  <p:notesSz cx="6858000" cy="9144000"/>
  <p:embeddedFontLst>
    <p:embeddedFont>
      <p:font typeface="Franklin Gothic Book" panose="020B0503020102020204" pitchFamily="34" charset="0"/>
      <p:regular r:id="rId19"/>
      <p:italic r:id="rId20"/>
    </p:embeddedFont>
    <p:embeddedFont>
      <p:font typeface="배달의민족 연성" panose="020B0600000101010101" pitchFamily="50" charset="-127"/>
      <p:regular r:id="rId21"/>
    </p:embeddedFont>
    <p:embeddedFont>
      <p:font typeface="배달의민족 주아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ki" initials="c" lastIdx="1" clrIdx="0">
    <p:extLst>
      <p:ext uri="{19B8F6BF-5375-455C-9EA6-DF929625EA0E}">
        <p15:presenceInfo xmlns:p15="http://schemas.microsoft.com/office/powerpoint/2012/main" userId="chan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7" y="5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3T23:41:03.35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D598B-B2C7-40D0-8811-8AF39763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E5DA9-B431-415E-ADBC-014949A8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17B91-156E-4268-87F5-AE7816A9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C59EA-8695-4340-9A48-D665102F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DF241-2665-40C7-8664-2DFCC362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2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3282E-2A9A-48D9-9511-81FFA245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D1C632-300B-4324-865B-2CE6D58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66CAC-21BC-4079-9735-C892516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E8073-8901-48CE-9A96-E697984A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3B816-B651-4FB6-8612-3F18D92A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5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633E0-9E2B-49E3-8B12-104089145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11B8B-B45D-4040-97DB-3DF552A9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4903B-713F-4CEB-BB4A-DE156988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30E38-D505-4824-AE44-7DFDF8BC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19A1B-3C06-453E-A080-E5CE2CD3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6ADA-061E-461F-AA2D-CD37CD75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1E544-9841-420C-A0C9-54F964EF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CDA6B-EF6D-434A-BB74-956CE930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5F8DD-D26A-48C6-AD06-841B734A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CB455-7B94-4090-9D80-812031A6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5D150-4E75-4633-AABC-7BD11E5F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1BCC5-EF21-4FC1-B317-D98BBE1C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3AF28-BF5D-4821-BF38-B299A1CA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58EC2-359B-4A46-A2A9-E9B5921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CDD3F-0F53-4AC2-A8ED-A89175EB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6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EB65C-63C1-487A-A70B-4B09085B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17865-CE70-4AE3-B13C-65D20BA86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AADBC5-DD18-4545-9613-5A7C10E6E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516CE-9A99-470A-AD27-15C5E456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4741E-436F-4744-B136-B8AEFC53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D07BB-58F3-48B8-8093-593D61DF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E77C1-F70D-4F41-A062-C3773D4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BF541-8B6E-479F-886E-1B09EB92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BFE32-D707-457F-BE29-9E7D0888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D9888A-9DCA-444D-B8D9-29BB8526E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BC0C4-BEE0-440E-88A8-25101CB73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4D316-A1CF-479A-BF35-05AA09B8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FF4F7A-0F97-495C-BB3B-EF41F221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2E4AF0-91CD-42C4-972E-620DB74B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1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8D1B-FA70-4E77-80C3-D0ADEDE2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0283D-1975-430F-B3C1-CB246C10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51924F-EE6B-44E5-B818-2F69E3C2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23E0C-A146-487E-9904-AA2A3AC1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3FBA7-9615-4C57-A3A8-F9DB7198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C3C59F-2D32-4E5A-8338-520ABFF0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D0B1E-5C53-4847-8A46-6799BD7E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F6DF-1B1A-4AFC-B606-59CA99AC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6C49B-548D-4887-9F92-92832362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651B0-A4B2-426F-9F74-B2AABAB6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A5CCA-7D67-4CF0-9C7E-7B2E7925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3EE72-EEA6-4FCF-BFE2-2415F998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474DD6-4C34-4DA8-9692-A5D65DF1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EEE78-B9D4-4148-A056-09E79211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04296D-8BAA-45D0-ACF2-4109986AB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FF922-DABD-44A1-A0BD-ACD7D581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F07FE-B9F8-460B-BB3B-502FC9FD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D3C63-7234-449A-B43E-2A0EDDDB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3E5A3-8049-4434-BDDF-102EC620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3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815FC-E98F-42C7-8250-C2414599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DC327-65C9-46C9-8C9A-E68FFE1D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4A9DB-FB49-4905-AC28-931FE5416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3DBD-E437-4DC8-8623-34809EF8247B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C297A-1597-426D-ADDF-8137250D1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95342-E17E-406E-99E5-79DCD2717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FBE6-3787-4247-93CF-AA3C53B70B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3E0812-63DE-43D5-B0AB-BB1683C0B27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767" y="237942"/>
            <a:ext cx="533695" cy="5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idots/ubidots-node" TargetMode="External"/><Relationship Id="rId2" Type="http://schemas.openxmlformats.org/officeDocument/2006/relationships/hyperlink" Target="https://socket.io/doc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omobile/iotapp-template-websocke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D2CECF-40F9-4625-975F-D4B946194A6B}"/>
              </a:ext>
            </a:extLst>
          </p:cNvPr>
          <p:cNvCxnSpPr>
            <a:cxnSpLocks/>
          </p:cNvCxnSpPr>
          <p:nvPr/>
        </p:nvCxnSpPr>
        <p:spPr>
          <a:xfrm>
            <a:off x="3466453" y="5121983"/>
            <a:ext cx="5220586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50E40B-7D07-4C7A-A5B8-7340452CFEC2}"/>
              </a:ext>
            </a:extLst>
          </p:cNvPr>
          <p:cNvSpPr txBox="1"/>
          <p:nvPr/>
        </p:nvSpPr>
        <p:spPr>
          <a:xfrm>
            <a:off x="2821696" y="3982641"/>
            <a:ext cx="6510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임베디드 마지막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7865E-4DA4-4B3B-8D14-785BC0DFD608}"/>
              </a:ext>
            </a:extLst>
          </p:cNvPr>
          <p:cNvSpPr txBox="1"/>
          <p:nvPr/>
        </p:nvSpPr>
        <p:spPr>
          <a:xfrm>
            <a:off x="4440719" y="5565389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13050009 </a:t>
            </a:r>
            <a:r>
              <a:rPr lang="ko-KR" altLang="en-US" sz="28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김기찬</a:t>
            </a:r>
          </a:p>
        </p:txBody>
      </p:sp>
    </p:spTree>
    <p:extLst>
      <p:ext uri="{BB962C8B-B14F-4D97-AF65-F5344CB8AC3E}">
        <p14:creationId xmlns:p14="http://schemas.microsoft.com/office/powerpoint/2010/main" val="378742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164657" y="1049154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F4F86-9F31-4CD6-97DE-A7E6E73829CB}"/>
              </a:ext>
            </a:extLst>
          </p:cNvPr>
          <p:cNvSpPr txBox="1"/>
          <p:nvPr/>
        </p:nvSpPr>
        <p:spPr>
          <a:xfrm>
            <a:off x="1078030" y="259882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 코드</a:t>
            </a:r>
            <a:endParaRPr lang="ko-KR" altLang="en-US" sz="3600" spc="3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8" name="Picture 4" descr="https://cdn-images-1.medium.com/max/1600/0*xAADmPJN52Yy6XJV.jpg">
            <a:extLst>
              <a:ext uri="{FF2B5EF4-FFF2-40B4-BE49-F238E27FC236}">
                <a16:creationId xmlns:a16="http://schemas.microsoft.com/office/drawing/2014/main" id="{1CD44E8E-44FC-489A-B930-48417739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75" y="1434165"/>
            <a:ext cx="4517525" cy="21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js expressì ëí ì´ë¯¸ì§ ê²ìê²°ê³¼">
            <a:extLst>
              <a:ext uri="{FF2B5EF4-FFF2-40B4-BE49-F238E27FC236}">
                <a16:creationId xmlns:a16="http://schemas.microsoft.com/office/drawing/2014/main" id="{C192CB06-4D75-4A3F-A3D5-117F1AC3F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60" y="1400314"/>
            <a:ext cx="3811664" cy="20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DD3FC2-0A84-42E8-B387-08EE070E40F0}"/>
              </a:ext>
            </a:extLst>
          </p:cNvPr>
          <p:cNvSpPr txBox="1"/>
          <p:nvPr/>
        </p:nvSpPr>
        <p:spPr>
          <a:xfrm>
            <a:off x="1575043" y="4138863"/>
            <a:ext cx="10010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저는 프로그래밍 언어로는 자바스크립트를  이용해 </a:t>
            </a:r>
            <a:r>
              <a:rPr lang="en-US" altLang="ko-KR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nodejs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이용하였습니다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Nodejs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</a:t>
            </a:r>
            <a:r>
              <a:rPr lang="ko-KR" altLang="en-US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모듈중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익스프레스라는 모듈과 소켓을 이용하였습니다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익스프레스는 서버를 만들어주는 역할을 담당하고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socket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은 소켓 프로그래밍을 조금 더 쉽게 할 수 있게끔 도와줍니다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원래 웹 사이트에서 </a:t>
            </a:r>
            <a:r>
              <a:rPr lang="ko-KR" altLang="en-US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새로고침을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해야 바뀐 값을 볼 수 있는데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그런부분에서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socket.io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이용하여 도움을 받았습니다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endParaRPr lang="ko-KR" altLang="en-US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164657" y="1049154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F4F86-9F31-4CD6-97DE-A7E6E73829CB}"/>
              </a:ext>
            </a:extLst>
          </p:cNvPr>
          <p:cNvSpPr txBox="1"/>
          <p:nvPr/>
        </p:nvSpPr>
        <p:spPr>
          <a:xfrm>
            <a:off x="1078030" y="259882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 코드</a:t>
            </a:r>
            <a:endParaRPr lang="ko-KR" altLang="en-US" sz="3600" spc="3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F7F05-7229-4B0A-9C76-22B13871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29" y="1299226"/>
            <a:ext cx="10325631" cy="12319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0FA26F-38BB-4D9E-B1F5-46E6D73FB1D0}"/>
              </a:ext>
            </a:extLst>
          </p:cNvPr>
          <p:cNvSpPr/>
          <p:nvPr/>
        </p:nvSpPr>
        <p:spPr>
          <a:xfrm>
            <a:off x="4838882" y="1915207"/>
            <a:ext cx="3421344" cy="25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947048-1401-4719-A92E-9B9CC3B2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78" y="2801156"/>
            <a:ext cx="5169166" cy="2939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FD14D6-2E86-4FB8-AFB6-17546D56A6B0}"/>
              </a:ext>
            </a:extLst>
          </p:cNvPr>
          <p:cNvSpPr txBox="1"/>
          <p:nvPr/>
        </p:nvSpPr>
        <p:spPr>
          <a:xfrm>
            <a:off x="6096000" y="2924203"/>
            <a:ext cx="56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기본적으로 제가 사용한 모듈을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import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시켰습니다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핀 제어를 위해 </a:t>
            </a: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mraa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ubidots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사용하기 위해 </a:t>
            </a: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ubidots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서버를 위해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express, socket.io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 사용하기 위해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import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했습니다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06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164657" y="1049154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F4F86-9F31-4CD6-97DE-A7E6E73829CB}"/>
              </a:ext>
            </a:extLst>
          </p:cNvPr>
          <p:cNvSpPr txBox="1"/>
          <p:nvPr/>
        </p:nvSpPr>
        <p:spPr>
          <a:xfrm>
            <a:off x="1078030" y="259882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 코드</a:t>
            </a:r>
            <a:endParaRPr lang="ko-KR" altLang="en-US" sz="3600" spc="3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64E0BC-63E3-403A-B8D0-EADDF1DC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1" y="1132368"/>
            <a:ext cx="6169827" cy="5332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E0A17-3E6B-4B3F-A906-32430B7DA7B6}"/>
              </a:ext>
            </a:extLst>
          </p:cNvPr>
          <p:cNvSpPr txBox="1"/>
          <p:nvPr/>
        </p:nvSpPr>
        <p:spPr>
          <a:xfrm>
            <a:off x="6831419" y="1493874"/>
            <a:ext cx="5103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먼저 </a:t>
            </a: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setInterval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함수를 이용합니다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함수는 지정된 초마다 함수를 실행합니다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2000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주면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초인데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2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초에 한번씩 온도를 가지고 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온도 센서는 화씨온도를 가지고 와서 화씨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80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도를 넘겼을 시에만 클라우드에 기록을 하게 했습니다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Socket.on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은 </a:t>
            </a: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socket.emit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 값을 반환할 때 </a:t>
            </a:r>
            <a:r>
              <a:rPr lang="ko-KR" altLang="en-US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해야할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이벤트를 작성합니다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저와 같은 경우는 페이지에서 버튼을 </a:t>
            </a:r>
            <a:r>
              <a:rPr lang="ko-KR" altLang="en-US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누를때에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반응을 하게 했습니다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그리고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html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문서 내부의 값을 자바스크립트로 바꾸어 주기 위해서 또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emit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사용하였습니다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46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164657" y="1049154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F4F86-9F31-4CD6-97DE-A7E6E73829CB}"/>
              </a:ext>
            </a:extLst>
          </p:cNvPr>
          <p:cNvSpPr txBox="1"/>
          <p:nvPr/>
        </p:nvSpPr>
        <p:spPr>
          <a:xfrm>
            <a:off x="1078030" y="259882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 코드</a:t>
            </a:r>
            <a:endParaRPr lang="ko-KR" altLang="en-US" sz="3600" spc="3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E0A17-3E6B-4B3F-A906-32430B7DA7B6}"/>
              </a:ext>
            </a:extLst>
          </p:cNvPr>
          <p:cNvSpPr txBox="1"/>
          <p:nvPr/>
        </p:nvSpPr>
        <p:spPr>
          <a:xfrm>
            <a:off x="6831419" y="1493874"/>
            <a:ext cx="5103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Express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index.html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파일을 불러오게 되는데 다음과 같은 구조로 이루어져 있습니다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자바스크립트를 간단하게 쓰기 위해서 </a:t>
            </a:r>
            <a:r>
              <a:rPr lang="ko-KR" altLang="en-US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제이쿼리를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이용하였습니다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여러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div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와 버튼 등을 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html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태그를 이용하여 만들었습니다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E9580-0A58-4A40-950A-13AA92AC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3" y="1111102"/>
            <a:ext cx="5711576" cy="536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164657" y="1049154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F4F86-9F31-4CD6-97DE-A7E6E73829CB}"/>
              </a:ext>
            </a:extLst>
          </p:cNvPr>
          <p:cNvSpPr txBox="1"/>
          <p:nvPr/>
        </p:nvSpPr>
        <p:spPr>
          <a:xfrm>
            <a:off x="1078030" y="259882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 코드</a:t>
            </a:r>
            <a:endParaRPr lang="ko-KR" altLang="en-US" sz="3600" spc="3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E0A17-3E6B-4B3F-A906-32430B7DA7B6}"/>
              </a:ext>
            </a:extLst>
          </p:cNvPr>
          <p:cNvSpPr txBox="1"/>
          <p:nvPr/>
        </p:nvSpPr>
        <p:spPr>
          <a:xfrm>
            <a:off x="6096000" y="1483240"/>
            <a:ext cx="5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Index.html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시각적으로 예쁘게 보이기 위해서 </a:t>
            </a: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css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파일을 이용하였습니다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endParaRPr lang="ko-KR" altLang="en-US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01178-52D3-4B35-83A0-0D9F974D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3" y="1249325"/>
            <a:ext cx="5172560" cy="50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0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D1F37C-AC0D-4F4C-8BC8-3E181BC95856}"/>
              </a:ext>
            </a:extLst>
          </p:cNvPr>
          <p:cNvSpPr/>
          <p:nvPr/>
        </p:nvSpPr>
        <p:spPr>
          <a:xfrm>
            <a:off x="0" y="1679944"/>
            <a:ext cx="12192000" cy="26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4F0C0-DC29-4DD8-8666-1D8B23C614AA}"/>
              </a:ext>
            </a:extLst>
          </p:cNvPr>
          <p:cNvSpPr txBox="1"/>
          <p:nvPr/>
        </p:nvSpPr>
        <p:spPr>
          <a:xfrm>
            <a:off x="1183908" y="2223437"/>
            <a:ext cx="26686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4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699A79-F967-4551-A393-11E0561D1CD5}"/>
              </a:ext>
            </a:extLst>
          </p:cNvPr>
          <p:cNvCxnSpPr>
            <a:cxnSpLocks/>
          </p:cNvCxnSpPr>
          <p:nvPr/>
        </p:nvCxnSpPr>
        <p:spPr>
          <a:xfrm flipV="1">
            <a:off x="1183909" y="3430720"/>
            <a:ext cx="3330339" cy="899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315E3E-3745-4CCF-9F90-9F10EAF3062E}"/>
              </a:ext>
            </a:extLst>
          </p:cNvPr>
          <p:cNvSpPr txBox="1"/>
          <p:nvPr/>
        </p:nvSpPr>
        <p:spPr>
          <a:xfrm>
            <a:off x="1183909" y="3634698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참고한 곳</a:t>
            </a:r>
          </a:p>
        </p:txBody>
      </p:sp>
    </p:spTree>
    <p:extLst>
      <p:ext uri="{BB962C8B-B14F-4D97-AF65-F5344CB8AC3E}">
        <p14:creationId xmlns:p14="http://schemas.microsoft.com/office/powerpoint/2010/main" val="394489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164657" y="1049154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3F4F86-9F31-4CD6-97DE-A7E6E73829CB}"/>
              </a:ext>
            </a:extLst>
          </p:cNvPr>
          <p:cNvSpPr txBox="1"/>
          <p:nvPr/>
        </p:nvSpPr>
        <p:spPr>
          <a:xfrm>
            <a:off x="1078030" y="259882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10833-C2CB-4455-9FA0-02A18BDCF520}"/>
              </a:ext>
            </a:extLst>
          </p:cNvPr>
          <p:cNvSpPr txBox="1"/>
          <p:nvPr/>
        </p:nvSpPr>
        <p:spPr>
          <a:xfrm>
            <a:off x="1291472" y="1564849"/>
            <a:ext cx="10397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Socket.io - </a:t>
            </a:r>
            <a:r>
              <a:rPr lang="en-US" altLang="ko-KR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2"/>
              </a:rPr>
              <a:t>https://socket.io/docs/</a:t>
            </a:r>
            <a:r>
              <a:rPr lang="en-US" altLang="ko-KR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(</a:t>
            </a:r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소켓 사용법</a:t>
            </a:r>
            <a:r>
              <a:rPr lang="en-US" altLang="ko-KR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</a:p>
          <a:p>
            <a:r>
              <a:rPr lang="en-US" altLang="ko-KR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3"/>
              </a:rPr>
              <a:t>https://github.com/ubidots/ubidots-node</a:t>
            </a:r>
            <a:r>
              <a:rPr lang="en-US" altLang="ko-KR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</a:p>
          <a:p>
            <a:r>
              <a:rPr lang="ko-KR" altLang="en-US" sz="3600" b="1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유비도트</a:t>
            </a:r>
            <a:r>
              <a:rPr lang="ko-KR" altLang="en-US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모듈과 사용법 </a:t>
            </a:r>
            <a:endParaRPr lang="en-US" altLang="ko-KR" sz="3600" b="1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r>
              <a:rPr lang="en-US" altLang="ko-KR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  <a:hlinkClick r:id="rId4"/>
              </a:rPr>
              <a:t>https://github.com/gomobile/iotapp-template-websockets</a:t>
            </a:r>
            <a:r>
              <a:rPr lang="en-US" altLang="ko-KR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- </a:t>
            </a:r>
            <a:r>
              <a:rPr lang="ko-KR" altLang="en-US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인텔 </a:t>
            </a:r>
            <a:r>
              <a:rPr lang="en-US" altLang="ko-KR" sz="3600" b="1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nodejs</a:t>
            </a:r>
            <a:r>
              <a:rPr lang="ko-KR" altLang="en-US" sz="3600" b="1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예제</a:t>
            </a:r>
          </a:p>
        </p:txBody>
      </p:sp>
    </p:spTree>
    <p:extLst>
      <p:ext uri="{BB962C8B-B14F-4D97-AF65-F5344CB8AC3E}">
        <p14:creationId xmlns:p14="http://schemas.microsoft.com/office/powerpoint/2010/main" val="368104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B00167-B617-4604-A89E-92DCF686B981}"/>
              </a:ext>
            </a:extLst>
          </p:cNvPr>
          <p:cNvSpPr txBox="1"/>
          <p:nvPr/>
        </p:nvSpPr>
        <p:spPr>
          <a:xfrm>
            <a:off x="4375031" y="4434628"/>
            <a:ext cx="3438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54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5400" spc="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9D2B440A-9020-4CF6-91C7-1EA408BB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6"/>
            <a:ext cx="12192000" cy="685621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006A8D-C6C3-4120-BECD-071490ECC95B}"/>
              </a:ext>
            </a:extLst>
          </p:cNvPr>
          <p:cNvCxnSpPr>
            <a:cxnSpLocks/>
          </p:cNvCxnSpPr>
          <p:nvPr/>
        </p:nvCxnSpPr>
        <p:spPr>
          <a:xfrm>
            <a:off x="4657023" y="1337911"/>
            <a:ext cx="2839453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2AB522-4E6B-41D9-8690-A3A5E72DE41D}"/>
              </a:ext>
            </a:extLst>
          </p:cNvPr>
          <p:cNvGrpSpPr/>
          <p:nvPr/>
        </p:nvGrpSpPr>
        <p:grpSpPr>
          <a:xfrm>
            <a:off x="4258040" y="2556168"/>
            <a:ext cx="4192088" cy="3759758"/>
            <a:chOff x="1251284" y="2156059"/>
            <a:chExt cx="3760017" cy="33722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EA5DE-0C4F-4A79-A550-2BB01BB22F91}"/>
                </a:ext>
              </a:extLst>
            </p:cNvPr>
            <p:cNvSpPr txBox="1"/>
            <p:nvPr/>
          </p:nvSpPr>
          <p:spPr>
            <a:xfrm>
              <a:off x="1251284" y="2156059"/>
              <a:ext cx="448877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8BD3E1-8C23-4790-AB17-4582AFC0B85D}"/>
                </a:ext>
              </a:extLst>
            </p:cNvPr>
            <p:cNvSpPr txBox="1"/>
            <p:nvPr/>
          </p:nvSpPr>
          <p:spPr>
            <a:xfrm>
              <a:off x="2192956" y="2156059"/>
              <a:ext cx="2818345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작품을 만들게 된 동기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F0C7F7-D8B0-4F07-A8DB-FF06C066F157}"/>
                </a:ext>
              </a:extLst>
            </p:cNvPr>
            <p:cNvSpPr txBox="1"/>
            <p:nvPr/>
          </p:nvSpPr>
          <p:spPr>
            <a:xfrm>
              <a:off x="1251284" y="2895600"/>
              <a:ext cx="496324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CBEA6-B1DC-4AF5-806F-4EF59F5B55C8}"/>
                </a:ext>
              </a:extLst>
            </p:cNvPr>
            <p:cNvSpPr txBox="1"/>
            <p:nvPr/>
          </p:nvSpPr>
          <p:spPr>
            <a:xfrm>
              <a:off x="2192956" y="2895600"/>
              <a:ext cx="2437332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제품의 모습과 설명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5FC065-DC83-4629-B936-2FEEF62270FD}"/>
                </a:ext>
              </a:extLst>
            </p:cNvPr>
            <p:cNvSpPr txBox="1"/>
            <p:nvPr/>
          </p:nvSpPr>
          <p:spPr>
            <a:xfrm>
              <a:off x="1251284" y="3635141"/>
              <a:ext cx="487697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968432-AEB8-44E3-990C-484B8998DED6}"/>
                </a:ext>
              </a:extLst>
            </p:cNvPr>
            <p:cNvSpPr txBox="1"/>
            <p:nvPr/>
          </p:nvSpPr>
          <p:spPr>
            <a:xfrm>
              <a:off x="2192956" y="3635141"/>
              <a:ext cx="1287104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소스 코드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CD12F2-7552-4CE0-A740-884DDEA744AA}"/>
                </a:ext>
              </a:extLst>
            </p:cNvPr>
            <p:cNvSpPr txBox="1"/>
            <p:nvPr/>
          </p:nvSpPr>
          <p:spPr>
            <a:xfrm>
              <a:off x="1251284" y="4374682"/>
              <a:ext cx="509264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7BB42F-E3C5-40AD-BF3F-AB41405FF355}"/>
                </a:ext>
              </a:extLst>
            </p:cNvPr>
            <p:cNvSpPr txBox="1"/>
            <p:nvPr/>
          </p:nvSpPr>
          <p:spPr>
            <a:xfrm>
              <a:off x="1251284" y="5114223"/>
              <a:ext cx="165691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28B5E7-E20B-4A26-BB67-68D3F887AEFC}"/>
                </a:ext>
              </a:extLst>
            </p:cNvPr>
            <p:cNvSpPr txBox="1"/>
            <p:nvPr/>
          </p:nvSpPr>
          <p:spPr>
            <a:xfrm>
              <a:off x="2192956" y="4391806"/>
              <a:ext cx="1333113" cy="41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참고한 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35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elestia-R1---OverlayTitleHD.png">
            <a:extLst>
              <a:ext uri="{FF2B5EF4-FFF2-40B4-BE49-F238E27FC236}">
                <a16:creationId xmlns:a16="http://schemas.microsoft.com/office/drawing/2014/main" id="{13617E5B-3FCE-49CD-AB79-6CA97B79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16AD02-FE4E-41FF-982F-BC6AECAA63A9}"/>
              </a:ext>
            </a:extLst>
          </p:cNvPr>
          <p:cNvSpPr/>
          <p:nvPr/>
        </p:nvSpPr>
        <p:spPr>
          <a:xfrm>
            <a:off x="0" y="2094614"/>
            <a:ext cx="12192000" cy="229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68040-1A23-4BAD-93A9-464EF2856E75}"/>
              </a:ext>
            </a:extLst>
          </p:cNvPr>
          <p:cNvSpPr txBox="1"/>
          <p:nvPr/>
        </p:nvSpPr>
        <p:spPr>
          <a:xfrm>
            <a:off x="1183908" y="2223437"/>
            <a:ext cx="24612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1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AA3F65-1DC1-4930-AAD8-5A44ECD150A8}"/>
              </a:ext>
            </a:extLst>
          </p:cNvPr>
          <p:cNvCxnSpPr>
            <a:cxnSpLocks/>
          </p:cNvCxnSpPr>
          <p:nvPr/>
        </p:nvCxnSpPr>
        <p:spPr>
          <a:xfrm flipV="1">
            <a:off x="1183909" y="3430720"/>
            <a:ext cx="3330339" cy="899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58AF8-78CF-4E68-BDA8-6F254FE080D5}"/>
              </a:ext>
            </a:extLst>
          </p:cNvPr>
          <p:cNvSpPr txBox="1"/>
          <p:nvPr/>
        </p:nvSpPr>
        <p:spPr>
          <a:xfrm>
            <a:off x="1280887" y="353900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작품을 만들게 된 동기</a:t>
            </a:r>
          </a:p>
        </p:txBody>
      </p:sp>
    </p:spTree>
    <p:extLst>
      <p:ext uri="{BB962C8B-B14F-4D97-AF65-F5344CB8AC3E}">
        <p14:creationId xmlns:p14="http://schemas.microsoft.com/office/powerpoint/2010/main" val="387257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164657" y="1049154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2E36819-E81D-4688-95F3-49FA80C5BC62}"/>
              </a:ext>
            </a:extLst>
          </p:cNvPr>
          <p:cNvSpPr txBox="1"/>
          <p:nvPr/>
        </p:nvSpPr>
        <p:spPr>
          <a:xfrm>
            <a:off x="1078030" y="259882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작품을 만들게 된 동기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8032" y="1628923"/>
            <a:ext cx="46783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번째 </a:t>
            </a:r>
            <a:r>
              <a:rPr lang="ko-KR" altLang="en-US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발표때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control center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을 만들었습니다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 기능을 보완해 집 밖에서도 나의 집의 상황을 볼 수 있게끔 만들어보고 싶었고 웹을 이용하였습니다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</a:p>
          <a:p>
            <a:endParaRPr lang="ko-KR" altLang="en-US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8030" y="3701411"/>
            <a:ext cx="46783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집 밖에서도 집이 불이 났는지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누가 침입했는지 등등을 클라우드에 기록하고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집안 온도가 높을 시에만 </a:t>
            </a:r>
            <a:r>
              <a:rPr lang="ko-KR" altLang="en-US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유비도트에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기록을 할 수 있게 하였습니다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자세한 내용은 뒤에서 보여드리겠습니다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ko-KR" altLang="en-US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8029" y="3253740"/>
            <a:ext cx="4678329" cy="457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 descr="ê±´ë§ì¦ ì¬ì§ì ëí ì´ë¯¸ì§ ê²ìê²°ê³¼">
            <a:extLst>
              <a:ext uri="{FF2B5EF4-FFF2-40B4-BE49-F238E27FC236}">
                <a16:creationId xmlns:a16="http://schemas.microsoft.com/office/drawing/2014/main" id="{F47BEF79-15DC-4F8D-8D8A-2BF905BBFF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ontrol panelì ëí ì´ë¯¸ì§ ê²ìê²°ê³¼">
            <a:extLst>
              <a:ext uri="{FF2B5EF4-FFF2-40B4-BE49-F238E27FC236}">
                <a16:creationId xmlns:a16="http://schemas.microsoft.com/office/drawing/2014/main" id="{0B4FB602-B641-4CFF-83E0-1B2627A9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82129"/>
            <a:ext cx="5318589" cy="398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6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9EB920-3F4E-4DC3-A926-9D7EF0388A74}"/>
              </a:ext>
            </a:extLst>
          </p:cNvPr>
          <p:cNvSpPr/>
          <p:nvPr/>
        </p:nvSpPr>
        <p:spPr>
          <a:xfrm>
            <a:off x="0" y="2030819"/>
            <a:ext cx="12192000" cy="2413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DD05F-E2BC-44D2-8C19-7E0E3DA6FF8E}"/>
              </a:ext>
            </a:extLst>
          </p:cNvPr>
          <p:cNvSpPr txBox="1"/>
          <p:nvPr/>
        </p:nvSpPr>
        <p:spPr>
          <a:xfrm>
            <a:off x="7844590" y="2223437"/>
            <a:ext cx="2631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2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3B7DC7-1B5B-4C53-8811-DAC917CB937E}"/>
              </a:ext>
            </a:extLst>
          </p:cNvPr>
          <p:cNvCxnSpPr>
            <a:cxnSpLocks/>
          </p:cNvCxnSpPr>
          <p:nvPr/>
        </p:nvCxnSpPr>
        <p:spPr>
          <a:xfrm flipV="1">
            <a:off x="7844591" y="3430720"/>
            <a:ext cx="3330339" cy="899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E14B20-476D-45CE-A37C-2FD2E211FDF9}"/>
              </a:ext>
            </a:extLst>
          </p:cNvPr>
          <p:cNvSpPr txBox="1"/>
          <p:nvPr/>
        </p:nvSpPr>
        <p:spPr>
          <a:xfrm>
            <a:off x="7941569" y="3539005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제품의 모습과 설명</a:t>
            </a:r>
          </a:p>
        </p:txBody>
      </p:sp>
    </p:spTree>
    <p:extLst>
      <p:ext uri="{BB962C8B-B14F-4D97-AF65-F5344CB8AC3E}">
        <p14:creationId xmlns:p14="http://schemas.microsoft.com/office/powerpoint/2010/main" val="419793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078030" y="1187377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361F4B-9B8D-4B96-9BC8-42F606809B4C}"/>
              </a:ext>
            </a:extLst>
          </p:cNvPr>
          <p:cNvSpPr txBox="1"/>
          <p:nvPr/>
        </p:nvSpPr>
        <p:spPr>
          <a:xfrm>
            <a:off x="1078029" y="344942"/>
            <a:ext cx="381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제품의 모양과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333BD-ED87-40A0-B269-80A2FD72023E}"/>
              </a:ext>
            </a:extLst>
          </p:cNvPr>
          <p:cNvSpPr txBox="1"/>
          <p:nvPr/>
        </p:nvSpPr>
        <p:spPr>
          <a:xfrm>
            <a:off x="1382537" y="1688796"/>
            <a:ext cx="10360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저는 </a:t>
            </a:r>
            <a:r>
              <a:rPr lang="ko-KR" altLang="en-US" sz="36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에디슨을</a:t>
            </a:r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수치 측정과 서버의 목적으로 사용을 하였습니다</a:t>
            </a:r>
            <a:r>
              <a:rPr lang="en-US" altLang="ko-KR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36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에디슨에서는</a:t>
            </a:r>
            <a:r>
              <a:rPr lang="ko-KR" altLang="en-US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특별히 볼 게 없어서 웹 사이트로 보여 드리겠습니다</a:t>
            </a:r>
            <a:r>
              <a:rPr lang="en-US" altLang="ko-KR" sz="36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863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078030" y="1187377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361F4B-9B8D-4B96-9BC8-42F606809B4C}"/>
              </a:ext>
            </a:extLst>
          </p:cNvPr>
          <p:cNvSpPr txBox="1"/>
          <p:nvPr/>
        </p:nvSpPr>
        <p:spPr>
          <a:xfrm>
            <a:off x="1078029" y="344942"/>
            <a:ext cx="381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제품의 모양과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C0C88-866C-40A9-BFE7-B73A1C37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838"/>
            <a:ext cx="12192000" cy="4146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BB25B-C1B4-4841-81CF-B6CFD567E156}"/>
              </a:ext>
            </a:extLst>
          </p:cNvPr>
          <p:cNvSpPr txBox="1"/>
          <p:nvPr/>
        </p:nvSpPr>
        <p:spPr>
          <a:xfrm>
            <a:off x="288758" y="5468900"/>
            <a:ext cx="1174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웹 사이트에서는 집의 실시간 온도를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초에 한번씩 가지고 오게 하였습니다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침입감지는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초보다 빠른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0.02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초에 한번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화재 감지센서는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0.2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초에 한번씩 가지고 와서 알려줍니다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endParaRPr lang="ko-KR" altLang="en-US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38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2DADF5-689A-4C54-9089-0A845CFBD318}"/>
              </a:ext>
            </a:extLst>
          </p:cNvPr>
          <p:cNvCxnSpPr>
            <a:cxnSpLocks/>
          </p:cNvCxnSpPr>
          <p:nvPr/>
        </p:nvCxnSpPr>
        <p:spPr>
          <a:xfrm>
            <a:off x="1078030" y="1187377"/>
            <a:ext cx="11027343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361F4B-9B8D-4B96-9BC8-42F606809B4C}"/>
              </a:ext>
            </a:extLst>
          </p:cNvPr>
          <p:cNvSpPr txBox="1"/>
          <p:nvPr/>
        </p:nvSpPr>
        <p:spPr>
          <a:xfrm>
            <a:off x="1078029" y="344942"/>
            <a:ext cx="381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제품의 모양과 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C408AC-B519-4DBD-A96B-E6569663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30" y="1279489"/>
            <a:ext cx="10542289" cy="3611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8870D-296B-4155-BDBB-70915F3F9B2C}"/>
              </a:ext>
            </a:extLst>
          </p:cNvPr>
          <p:cNvSpPr txBox="1"/>
          <p:nvPr/>
        </p:nvSpPr>
        <p:spPr>
          <a:xfrm>
            <a:off x="1078029" y="5058096"/>
            <a:ext cx="820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유비도트와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몇가지 센서는 연동이 되어 있습니다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en-US" altLang="ko-KR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Ubidots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에서 우리집 전기가 켜 졌는지 꺼졌는지 실시간으로 표시가 됨과 동시에 온도는 화씨 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80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도 이상일때만 서버에 기록하게 하였습니다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집의 화염센서는 실시간으로 기록이 되게 하였습니다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그리고 </a:t>
            </a:r>
            <a:r>
              <a:rPr lang="en-US" altLang="ko-KR" sz="24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pir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</a:t>
            </a:r>
            <a:r>
              <a:rPr lang="ko-KR" altLang="en-US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센서를 이용하여 집에 누가 침입했을 시 시간이 기록됩니다</a:t>
            </a:r>
            <a:r>
              <a:rPr lang="en-US" altLang="ko-KR" sz="24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ko-KR" altLang="en-US" sz="2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75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86DE8B-0429-4ACC-880B-9D8E6483A4D0}"/>
              </a:ext>
            </a:extLst>
          </p:cNvPr>
          <p:cNvSpPr/>
          <p:nvPr/>
        </p:nvSpPr>
        <p:spPr>
          <a:xfrm>
            <a:off x="-2" y="3074042"/>
            <a:ext cx="12188825" cy="213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CA041-BF48-44A8-9CCC-53F603A8A953}"/>
              </a:ext>
            </a:extLst>
          </p:cNvPr>
          <p:cNvSpPr txBox="1"/>
          <p:nvPr/>
        </p:nvSpPr>
        <p:spPr>
          <a:xfrm>
            <a:off x="1280884" y="3117805"/>
            <a:ext cx="2601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09B4D5-2615-4976-89CF-66FAAB7A49AA}"/>
              </a:ext>
            </a:extLst>
          </p:cNvPr>
          <p:cNvCxnSpPr>
            <a:cxnSpLocks/>
          </p:cNvCxnSpPr>
          <p:nvPr/>
        </p:nvCxnSpPr>
        <p:spPr>
          <a:xfrm flipV="1">
            <a:off x="1157966" y="4408913"/>
            <a:ext cx="3330339" cy="899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94ECB4-F02C-4575-BDA8-67AE40F0EEC3}"/>
              </a:ext>
            </a:extLst>
          </p:cNvPr>
          <p:cNvSpPr txBox="1"/>
          <p:nvPr/>
        </p:nvSpPr>
        <p:spPr>
          <a:xfrm>
            <a:off x="1280884" y="462584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소스 코드</a:t>
            </a:r>
          </a:p>
        </p:txBody>
      </p:sp>
    </p:spTree>
    <p:extLst>
      <p:ext uri="{BB962C8B-B14F-4D97-AF65-F5344CB8AC3E}">
        <p14:creationId xmlns:p14="http://schemas.microsoft.com/office/powerpoint/2010/main" val="140052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_044_카리브해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7CBAC9"/>
      </a:accent1>
      <a:accent2>
        <a:srgbClr val="01A6BC"/>
      </a:accent2>
      <a:accent3>
        <a:srgbClr val="006583"/>
      </a:accent3>
      <a:accent4>
        <a:srgbClr val="E8E4D9"/>
      </a:accent4>
      <a:accent5>
        <a:srgbClr val="B3A197"/>
      </a:accent5>
      <a:accent6>
        <a:srgbClr val="8A8686"/>
      </a:accent6>
      <a:hlink>
        <a:srgbClr val="3C3C3C"/>
      </a:hlink>
      <a:folHlink>
        <a:srgbClr val="3C3C3C"/>
      </a:folHlink>
    </a:clrScheme>
    <a:fontScheme name="사용자 지정 34">
      <a:majorFont>
        <a:latin typeface="Franklin Gothic Book"/>
        <a:ea typeface="나눔스퀘어라운드 Bold"/>
        <a:cs typeface=""/>
      </a:majorFont>
      <a:minorFont>
        <a:latin typeface="Franklin Gothic Book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오늘의PPT색상테마_044_카리브해">
    <a:dk1>
      <a:srgbClr val="3A3838"/>
    </a:dk1>
    <a:lt1>
      <a:srgbClr val="FFFFFF"/>
    </a:lt1>
    <a:dk2>
      <a:srgbClr val="8A8686"/>
    </a:dk2>
    <a:lt2>
      <a:srgbClr val="F2F2F2"/>
    </a:lt2>
    <a:accent1>
      <a:srgbClr val="7CBAC9"/>
    </a:accent1>
    <a:accent2>
      <a:srgbClr val="01A6BC"/>
    </a:accent2>
    <a:accent3>
      <a:srgbClr val="006583"/>
    </a:accent3>
    <a:accent4>
      <a:srgbClr val="E8E4D9"/>
    </a:accent4>
    <a:accent5>
      <a:srgbClr val="B3A197"/>
    </a:accent5>
    <a:accent6>
      <a:srgbClr val="8A8686"/>
    </a:accent6>
    <a:hlink>
      <a:srgbClr val="3C3C3C"/>
    </a:hlink>
    <a:folHlink>
      <a:srgbClr val="3C3C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460</Words>
  <Application>Microsoft Office PowerPoint</Application>
  <PresentationFormat>와이드스크린</PresentationFormat>
  <Paragraphs>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Franklin Gothic Book</vt:lpstr>
      <vt:lpstr>Arial</vt:lpstr>
      <vt:lpstr>배달의민족 연성</vt:lpstr>
      <vt:lpstr>나눔스퀘어라운드 Light</vt:lpstr>
      <vt:lpstr>나눔스퀘어라운드 Bold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chanki</cp:lastModifiedBy>
  <cp:revision>50</cp:revision>
  <dcterms:created xsi:type="dcterms:W3CDTF">2017-10-07T13:11:37Z</dcterms:created>
  <dcterms:modified xsi:type="dcterms:W3CDTF">2018-06-13T16:13:03Z</dcterms:modified>
</cp:coreProperties>
</file>