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/>
              <a:t>Student </a:t>
            </a:r>
            <a:r>
              <a:rPr lang="en-GB"/>
              <a:t>Details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4954192" cy="2680712"/>
          </a:xfrm>
        </p:spPr>
        <p:txBody>
          <a:bodyPr>
            <a:normAutofit/>
          </a:bodyPr>
          <a:lstStyle/>
          <a:p>
            <a:r>
              <a:rPr lang="en-GB" dirty="0"/>
              <a:t>NAME:ASHISH KUMAR GUPTA</a:t>
            </a:r>
          </a:p>
          <a:p>
            <a:r>
              <a:rPr lang="en-GB" dirty="0" err="1"/>
              <a:t>SKILLbUILD</a:t>
            </a:r>
            <a:r>
              <a:rPr lang="en-GB" dirty="0"/>
              <a:t> ID:ASHISHKUMAR_GUPTA@SRMAP.EDU.IN</a:t>
            </a:r>
          </a:p>
          <a:p>
            <a:r>
              <a:rPr lang="en-GB" dirty="0"/>
              <a:t>COLLEGE NAME:SRM UNIVERSITY AP</a:t>
            </a:r>
          </a:p>
          <a:p>
            <a:r>
              <a:rPr lang="en-GB" dirty="0"/>
              <a:t>DOMAIN &amp; DATE:DATA ANALYST 1 MONTH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956958"/>
            <a:ext cx="11260667" cy="2435375"/>
          </a:xfrm>
          <a:prstGeom prst="rect">
            <a:avLst/>
          </a:prstGeom>
        </p:spPr>
      </p:pic>
      <p:pic>
        <p:nvPicPr>
          <p:cNvPr id="5" name="Picture 4" descr="cropped-IMG_20231021_224256_DV">
            <a:extLst>
              <a:ext uri="{FF2B5EF4-FFF2-40B4-BE49-F238E27FC236}">
                <a16:creationId xmlns:a16="http://schemas.microsoft.com/office/drawing/2014/main" id="{642F7966-4C4B-DBA4-B3D7-96778BAFD8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10" y="663818"/>
            <a:ext cx="3202796" cy="28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US"/>
              <a:t>https://github.com/devclevermed-920/Amazon-Sales-Analysis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Project Title : </a:t>
            </a:r>
            <a:r>
              <a:rPr lang="en-GB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dirty="0">
                <a:effectLst/>
                <a:latin typeface="Arial" panose="020B0604020202020204" pitchFamily="34" charset="0"/>
              </a:rPr>
              <a:t> Amazon Sales data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Arial" panose="020B0604020202020204" pitchFamily="34" charset="0"/>
              </a:rPr>
              <a:t>Sales management has gained importance to meet increasing competition and the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need for improved methods of distribution to reduce cost and to increase profits. Sales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management today is the most important function in a commercial and business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enterprise.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Do ETL: Extract-Transform-Load some Amazon dataset and find for me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Sales-trend -&gt; month-wise, year-wise, </a:t>
            </a:r>
            <a:r>
              <a:rPr lang="en-GB" dirty="0" err="1">
                <a:effectLst/>
                <a:latin typeface="Arial" panose="020B0604020202020204" pitchFamily="34" charset="0"/>
              </a:rPr>
              <a:t>yearly_month</a:t>
            </a:r>
            <a:r>
              <a:rPr lang="en-GB" dirty="0">
                <a:effectLst/>
                <a:latin typeface="Arial" panose="020B0604020202020204" pitchFamily="34" charset="0"/>
              </a:rPr>
              <a:t>-wise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Find key metrics and factors and show the meaningful relationships between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attributes. Do your own research and come up with your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218982-E3F1-4383-CB6A-E972C166A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and Findings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 and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Aspects of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Purpose:</a:t>
            </a:r>
            <a:r>
              <a:rPr lang="en-GB" dirty="0"/>
              <a:t> To </a:t>
            </a:r>
            <a:r>
              <a:rPr lang="en-GB" dirty="0" err="1"/>
              <a:t>analyze</a:t>
            </a:r>
            <a:r>
              <a:rPr lang="en-GB" dirty="0"/>
              <a:t> Amazon sales data to identify trends, key metrics, and meaningful relationships between attributes, ultimately aiding in better sales management and decision-making.</a:t>
            </a:r>
          </a:p>
          <a:p>
            <a:r>
              <a:rPr lang="en-GB" b="1" dirty="0"/>
              <a:t>Scope:</a:t>
            </a:r>
            <a:r>
              <a:rPr lang="en-GB" dirty="0"/>
              <a:t> The project covers data extraction, transformation, and loading (ETL), analysis of sales trends over various time frames, and identifying key factors affecting sales performance.</a:t>
            </a:r>
          </a:p>
          <a:p>
            <a:r>
              <a:rPr lang="en-GB" b="1" dirty="0"/>
              <a:t>Objectives: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Extract and transform Amazon sales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Analyze</a:t>
            </a:r>
            <a:r>
              <a:rPr lang="en-GB" dirty="0"/>
              <a:t> sales trends month-wise, year-wise, and yearly-month-wise.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key metrics and relationships between different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actionable insights for improved sales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Target Audience: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Amazon Sales Managers:</a:t>
            </a:r>
            <a:r>
              <a:rPr lang="en-GB" dirty="0"/>
              <a:t> To help them understand sales trends and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E-commerce Analysts:</a:t>
            </a:r>
            <a:r>
              <a:rPr lang="en-GB" dirty="0"/>
              <a:t> To </a:t>
            </a:r>
            <a:r>
              <a:rPr lang="en-GB" dirty="0" err="1"/>
              <a:t>analyze</a:t>
            </a:r>
            <a:r>
              <a:rPr lang="en-GB" dirty="0"/>
              <a:t> the performance of different products and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Business Strategists:</a:t>
            </a:r>
            <a:r>
              <a:rPr lang="en-GB" dirty="0"/>
              <a:t> To devise strategies for improving sales and profitability.</a:t>
            </a:r>
          </a:p>
          <a:p>
            <a:r>
              <a:rPr lang="en-GB" b="1" dirty="0"/>
              <a:t>Characteristics and Needs: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Require accurate and timely sales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Need to identify trends and patterns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Seek to understand the impact of various factors on sales performance.</a:t>
            </a:r>
          </a:p>
          <a:p>
            <a:r>
              <a:rPr lang="en-GB" b="1" dirty="0"/>
              <a:t>Benefits: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decision-making through data-driven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Enhanced ability to identify and respond to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Better understanding of key metrics and their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GB" b="1" dirty="0"/>
              <a:t>Solution:</a:t>
            </a:r>
            <a:r>
              <a:rPr lang="en-GB" dirty="0"/>
              <a:t> A comprehensive analysis of Amazon sales data using data science techniques to extract, transform, and load (ETL) the dataset, followed by in-depth analysis to identify sales trends and key metrics.</a:t>
            </a:r>
          </a:p>
          <a:p>
            <a:r>
              <a:rPr lang="en-GB" b="1" dirty="0"/>
              <a:t>Value Proposition: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Efficiency:</a:t>
            </a:r>
            <a:r>
              <a:rPr lang="en-GB" dirty="0"/>
              <a:t> Streamlined data processing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Insightfulness:</a:t>
            </a:r>
            <a:r>
              <a:rPr lang="en-GB" dirty="0"/>
              <a:t> Detailed insights into sales trends and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Actionability:</a:t>
            </a:r>
            <a:r>
              <a:rPr lang="en-GB" dirty="0"/>
              <a:t> Practical recommendations for improving sales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GB" b="1" dirty="0"/>
              <a:t>Unique Aspects: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Advanced Data Analysis Techniques:</a:t>
            </a:r>
            <a:r>
              <a:rPr lang="en-GB" dirty="0"/>
              <a:t> Use of Python, Tableau, Power BI, or other tools for sophisticated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Comprehensive Insights:</a:t>
            </a:r>
            <a:r>
              <a:rPr lang="en-GB" dirty="0"/>
              <a:t> Identification of meaningful relationships between attributes through thorough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Innovation:</a:t>
            </a:r>
            <a:r>
              <a:rPr lang="en-GB" dirty="0"/>
              <a:t> Application of unique approaches to uncovering hidden trends and patterns in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GB" b="1" dirty="0" err="1"/>
              <a:t>Modeling</a:t>
            </a:r>
            <a:r>
              <a:rPr lang="en-GB" b="1" dirty="0"/>
              <a:t> Techniques: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ETL Process:</a:t>
            </a:r>
            <a:r>
              <a:rPr lang="en-GB" dirty="0"/>
              <a:t> Extracting, transforming, and loading the Amazon sales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Visualization:</a:t>
            </a:r>
            <a:r>
              <a:rPr lang="en-GB" dirty="0"/>
              <a:t> Use of Tableau and Power BI for visualizing sales trends and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Statistical Analysis:</a:t>
            </a:r>
            <a:r>
              <a:rPr lang="en-GB" dirty="0"/>
              <a:t> Application of statistical methods to identify key metrics and relationships.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r>
              <a:rPr lang="en-GB" b="1" dirty="0"/>
              <a:t>Outcomes: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Quantitative Data:</a:t>
            </a:r>
            <a:r>
              <a:rPr lang="en-GB" dirty="0"/>
              <a:t> Total revenue, total profit, units sold, unit price, and unit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Qualitative Feedback:</a:t>
            </a:r>
            <a:r>
              <a:rPr lang="en-GB" dirty="0"/>
              <a:t> Insights into sales performance by region and item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Evidence of Effectiveness:</a:t>
            </a:r>
            <a:r>
              <a:rPr lang="en-GB" dirty="0"/>
              <a:t> Demonstrated trends in sales data over different time frames, highlighting key factors affecting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Ashish Kumar Gupta | AP21110010938</cp:lastModifiedBy>
  <cp:revision>2</cp:revision>
  <dcterms:created xsi:type="dcterms:W3CDTF">2021-05-26T16:50:10Z</dcterms:created>
  <dcterms:modified xsi:type="dcterms:W3CDTF">2024-07-25T15:00:09Z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