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9" r:id="rId3"/>
    <p:sldId id="270" r:id="rId4"/>
    <p:sldId id="289" r:id="rId5"/>
    <p:sldId id="276" r:id="rId6"/>
    <p:sldId id="292" r:id="rId7"/>
    <p:sldId id="293" r:id="rId8"/>
    <p:sldId id="257" r:id="rId9"/>
    <p:sldId id="294" r:id="rId10"/>
    <p:sldId id="320" r:id="rId11"/>
    <p:sldId id="321" r:id="rId12"/>
    <p:sldId id="319" r:id="rId13"/>
    <p:sldId id="272" r:id="rId14"/>
    <p:sldId id="296" r:id="rId15"/>
    <p:sldId id="297" r:id="rId16"/>
    <p:sldId id="267" r:id="rId17"/>
    <p:sldId id="258" r:id="rId18"/>
    <p:sldId id="298" r:id="rId19"/>
    <p:sldId id="299" r:id="rId20"/>
    <p:sldId id="300" r:id="rId21"/>
    <p:sldId id="273" r:id="rId22"/>
    <p:sldId id="259" r:id="rId23"/>
    <p:sldId id="307" r:id="rId24"/>
    <p:sldId id="308" r:id="rId25"/>
    <p:sldId id="288" r:id="rId26"/>
    <p:sldId id="274" r:id="rId27"/>
    <p:sldId id="311" r:id="rId28"/>
    <p:sldId id="313" r:id="rId29"/>
    <p:sldId id="312" r:id="rId30"/>
    <p:sldId id="315" r:id="rId31"/>
    <p:sldId id="316" r:id="rId32"/>
    <p:sldId id="318" r:id="rId33"/>
    <p:sldId id="264" r:id="rId34"/>
    <p:sldId id="309" r:id="rId35"/>
    <p:sldId id="310" r:id="rId36"/>
    <p:sldId id="266" r:id="rId3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7346" autoAdjust="0"/>
  </p:normalViewPr>
  <p:slideViewPr>
    <p:cSldViewPr>
      <p:cViewPr varScale="1">
        <p:scale>
          <a:sx n="76" d="100"/>
          <a:sy n="76" d="100"/>
        </p:scale>
        <p:origin x="154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FB33D-5720-4A78-9B7B-8D2E20A2AC1D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64922-0713-40C2-9C38-876D2A862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77751-07E1-4C57-B771-954FD01A7954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A820F-9E72-4B42-AD28-E3D9639AC5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5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еще не согласен с тем, что юнит тесты надо писать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6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Cyrl-AZ" dirty="0" smtClean="0"/>
              <a:t>Позволяет документировать </a:t>
            </a:r>
            <a:r>
              <a:rPr lang="en-GB" dirty="0" smtClean="0"/>
              <a:t>REST </a:t>
            </a:r>
            <a:r>
              <a:rPr lang="az-Cyrl-AZ" dirty="0" smtClean="0"/>
              <a:t>ендпоинты</a:t>
            </a:r>
            <a:endParaRPr lang="en-GB" dirty="0" smtClean="0"/>
          </a:p>
          <a:p>
            <a:r>
              <a:rPr lang="en-GB" dirty="0" smtClean="0"/>
              <a:t>OPEN API</a:t>
            </a:r>
          </a:p>
          <a:p>
            <a:endParaRPr lang="en-GB" dirty="0" smtClean="0"/>
          </a:p>
          <a:p>
            <a:r>
              <a:rPr lang="ru-RU" dirty="0" smtClean="0"/>
              <a:t>Позиционируют себя как подукт, который позволяет достаточно быстро научится описывать РЕСТ ендпоинты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Max 9</a:t>
            </a:r>
            <a:r>
              <a:rPr lang="en-GB" baseline="0" dirty="0" smtClean="0"/>
              <a:t> minutes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2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спецификация, которая опусивает синтакс документация для рест</a:t>
            </a:r>
            <a:endParaRPr lang="en-GB" dirty="0" smtClean="0"/>
          </a:p>
          <a:p>
            <a:r>
              <a:rPr lang="ru-RU" dirty="0" smtClean="0"/>
              <a:t>Она поддерживает всевозможно аудентикации вклюцая basic, oauth, baurer token</a:t>
            </a:r>
            <a:endParaRPr lang="en-GB" dirty="0" smtClean="0"/>
          </a:p>
          <a:p>
            <a:r>
              <a:rPr lang="az-Cyrl-AZ" dirty="0" smtClean="0"/>
              <a:t>Разные типы данных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9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ru-RU" dirty="0" smtClean="0"/>
              <a:t>для генерации докумнетации на основе кода контроллеров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генерация клиента или сервера на основании сваггер дефиниций</a:t>
            </a:r>
            <a:endParaRPr lang="en-GB" dirty="0" smtClean="0"/>
          </a:p>
          <a:p>
            <a:r>
              <a:rPr lang="ru-RU" dirty="0" smtClean="0"/>
              <a:t>Либа клиента или сервера башего приложения.</a:t>
            </a:r>
            <a:endParaRPr lang="en-US" dirty="0" smtClean="0"/>
          </a:p>
          <a:p>
            <a:r>
              <a:rPr lang="ru-RU" dirty="0" smtClean="0"/>
              <a:t> Предлпололжим у есть сваггер документация и с вами хочет интегрироваться другая система или бы хотите написать яваскрипт клиент</a:t>
            </a:r>
            <a:endParaRPr lang="en-US" dirty="0" smtClean="0"/>
          </a:p>
          <a:p>
            <a:r>
              <a:rPr lang="ru-RU" dirty="0" smtClean="0"/>
              <a:t>Такого примера не видел некогда, но такое возможно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web UI для изучения вашeго REST API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ru-RU" baseline="0" dirty="0" smtClean="0"/>
              <a:t>приложения для написания сщаггер дефиниций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когда бы генерируете сваггер дефиниции на основании кода ваших контроллеров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ru-RU" baseline="0" dirty="0" smtClean="0"/>
              <a:t>когда написание дефиниций сваггер делается отдельно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большая часть демо, то не оставляйте вопросы, какие-то примечания на потом. </a:t>
            </a:r>
          </a:p>
          <a:p>
            <a:r>
              <a:rPr lang="ru-RU" dirty="0" smtClean="0"/>
              <a:t>Кстати, если вы с какими-то утверждениями не согласны, то можете меня перебить и высказатся. Сегодня понедельник, день тяжелый, так что всем нам хочется высказаться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99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t-EE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t-EE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t-EE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Quite</a:t>
            </a:r>
            <a:r>
              <a:rPr lang="en-GB" baseline="0" dirty="0" smtClean="0"/>
              <a:t> a long for local </a:t>
            </a:r>
            <a:r>
              <a:rPr lang="en-GB" baseline="0" dirty="0" err="1" smtClean="0"/>
              <a:t>merkam</a:t>
            </a:r>
            <a:endParaRPr lang="en-GB" dirty="0" smtClean="0"/>
          </a:p>
          <a:p>
            <a:r>
              <a:rPr lang="en-GB" dirty="0" smtClean="0"/>
              <a:t>Worked in a different</a:t>
            </a:r>
            <a:r>
              <a:rPr lang="en-GB" baseline="0" dirty="0" smtClean="0"/>
              <a:t> projects and there came a problem how to present the system to consumers.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r>
              <a:rPr lang="en-GB" baseline="0" dirty="0" smtClean="0"/>
              <a:t>Finish 1 – 1.30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Ваша внутреняя документация, это личное дело команды, как хочу так и живу</a:t>
            </a:r>
            <a:endParaRPr lang="en-GB" dirty="0" smtClean="0"/>
          </a:p>
          <a:p>
            <a:endParaRPr lang="en-GB" dirty="0" smtClean="0"/>
          </a:p>
          <a:p>
            <a:r>
              <a:rPr lang="ru-RU" dirty="0" smtClean="0"/>
              <a:t>Когда вы входите во взрослую жизнь и понимаете, что вы в сети не одни</a:t>
            </a:r>
            <a:r>
              <a:rPr lang="en-GB" dirty="0" smtClean="0"/>
              <a:t>. </a:t>
            </a:r>
            <a:r>
              <a:rPr lang="ru-RU" dirty="0" smtClean="0"/>
              <a:t>Это как ваши клиенты знакомятся с вами</a:t>
            </a:r>
            <a:r>
              <a:rPr lang="en-GB" dirty="0" smtClean="0"/>
              <a:t>. </a:t>
            </a:r>
            <a:r>
              <a:rPr lang="en-GB" dirty="0" err="1" smtClean="0"/>
              <a:t>Maksekeskus</a:t>
            </a:r>
            <a:r>
              <a:rPr lang="en-GB" dirty="0" smtClean="0"/>
              <a:t>.</a:t>
            </a:r>
          </a:p>
          <a:p>
            <a:r>
              <a:rPr lang="ru-RU" dirty="0" smtClean="0"/>
              <a:t>С вами никто не захочет интегрироваться если вы не амазон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Интегреривался в общей сложности с десятками веб и соап веб сервисами</a:t>
            </a:r>
            <a:r>
              <a:rPr lang="en-GB" dirty="0" smtClean="0"/>
              <a:t> </a:t>
            </a:r>
            <a:r>
              <a:rPr lang="az-Cyrl-AZ" dirty="0" smtClean="0"/>
              <a:t>в сфере страхования</a:t>
            </a:r>
            <a:endParaRPr lang="en-GB" dirty="0" smtClean="0"/>
          </a:p>
          <a:p>
            <a:r>
              <a:rPr lang="ru-RU" dirty="0" smtClean="0"/>
              <a:t>так и не понял для кого они ее делают</a:t>
            </a:r>
            <a:r>
              <a:rPr lang="en-GB" dirty="0" smtClean="0"/>
              <a:t> </a:t>
            </a:r>
          </a:p>
          <a:p>
            <a:r>
              <a:rPr lang="ru-RU" dirty="0" smtClean="0"/>
              <a:t>звучит банально, но хорошая документации рест ендпоинтав это редкость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Max 5</a:t>
            </a:r>
            <a:r>
              <a:rPr lang="en-GB" baseline="0" dirty="0" smtClean="0"/>
              <a:t> minutes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 людей, которые интегрируются с вами не будет возможности общаться с программистом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dirty="0" smtClean="0"/>
              <a:t>Это вполне логичный сценарий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Первичный анализ будет делать менее технический человек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Особенно важно сейчас, когда люди поддаются трендам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Max 6</a:t>
            </a:r>
            <a:r>
              <a:rPr lang="en-GB" baseline="0" dirty="0" smtClean="0"/>
              <a:t> minutes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Max 6</a:t>
            </a:r>
            <a:r>
              <a:rPr lang="en-GB" baseline="0" dirty="0" smtClean="0"/>
              <a:t> minutes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820F-9E72-4B42-AD28-E3D9639AC5D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5849C9C-177E-464E-A84E-97C39F209CFE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254C-6D5D-4255-A5CE-5B7BDEC0941E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DFDC-B828-4C53-8C72-2861923594F9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1AB8-7443-48AB-8F76-C5E94C104285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DF5-EC35-443A-BC00-F02CD54C81F1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1A04-A067-4606-B4E7-1A5E5F1C359A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A763F5-A831-4407-BC5E-021D91CC2419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D0ED55-E32F-46BE-B513-3393E5ED1136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7241-8022-498A-BF77-3AEF5EADEB6A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85D6-9D6E-4132-8D54-8B06440611BF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9EE1-EA42-40E5-B800-C27B647C1660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FFE0307-A215-4582-94D3-22B3B7CA254A}" type="datetime1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GB" dirty="0" smtClean="0"/>
              <a:t>How to document your REST API using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6400800" cy="1752600"/>
          </a:xfrm>
        </p:spPr>
        <p:txBody>
          <a:bodyPr/>
          <a:lstStyle/>
          <a:p>
            <a:endParaRPr lang="et-EE" dirty="0" smtClean="0"/>
          </a:p>
          <a:p>
            <a:r>
              <a:rPr lang="et-EE" dirty="0" smtClean="0"/>
              <a:t>Jevgeni Marenkov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79650"/>
            <a:ext cx="2209800" cy="714375"/>
          </a:xfrm>
          <a:prstGeom prst="rect">
            <a:avLst/>
          </a:prstGeom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/>
              <a:t>Requirements to </a:t>
            </a:r>
            <a:r>
              <a:rPr lang="en-GB" dirty="0"/>
              <a:t>the solution for documentation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t-EE" dirty="0"/>
              <a:t>t should be readable by </a:t>
            </a:r>
            <a:r>
              <a:rPr lang="en-GB" dirty="0"/>
              <a:t>all</a:t>
            </a:r>
            <a:r>
              <a:rPr lang="et-EE" dirty="0"/>
              <a:t> </a:t>
            </a:r>
            <a:endParaRPr lang="en-GB" dirty="0"/>
          </a:p>
          <a:p>
            <a:pPr marL="109728" indent="0">
              <a:buNone/>
            </a:pPr>
            <a:r>
              <a:rPr lang="en-GB" dirty="0"/>
              <a:t>  </a:t>
            </a:r>
            <a:r>
              <a:rPr lang="et-EE" dirty="0"/>
              <a:t>consumers</a:t>
            </a:r>
            <a:r>
              <a:rPr lang="en-GB" dirty="0"/>
              <a:t> including business people</a:t>
            </a:r>
          </a:p>
          <a:p>
            <a:pPr marL="109728" indent="0">
              <a:buNone/>
            </a:pPr>
            <a:r>
              <a:rPr lang="et-EE" dirty="0"/>
              <a:t> </a:t>
            </a:r>
            <a:r>
              <a:rPr lang="en-GB" dirty="0"/>
              <a:t>(Word document may not suit)</a:t>
            </a:r>
            <a:endParaRPr lang="et-EE" dirty="0"/>
          </a:p>
          <a:p>
            <a:r>
              <a:rPr lang="en-US" dirty="0"/>
              <a:t>Platform independent approach (Java, PHP, .NET)</a:t>
            </a:r>
          </a:p>
          <a:p>
            <a:r>
              <a:rPr lang="en-GB" dirty="0"/>
              <a:t>B</a:t>
            </a:r>
            <a:r>
              <a:rPr lang="et-EE" dirty="0"/>
              <a:t>ackwards (in)compatiblity support and check</a:t>
            </a: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1" y="20574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/>
              <a:t>Requirements to </a:t>
            </a:r>
            <a:r>
              <a:rPr lang="en-GB" dirty="0"/>
              <a:t>the solution for documentation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t-EE" dirty="0"/>
              <a:t>t should be readable by </a:t>
            </a:r>
            <a:r>
              <a:rPr lang="en-GB" dirty="0"/>
              <a:t>all</a:t>
            </a:r>
            <a:r>
              <a:rPr lang="et-EE" dirty="0"/>
              <a:t> </a:t>
            </a:r>
            <a:endParaRPr lang="en-GB" dirty="0"/>
          </a:p>
          <a:p>
            <a:pPr marL="109728" indent="0">
              <a:buNone/>
            </a:pPr>
            <a:r>
              <a:rPr lang="en-GB" dirty="0"/>
              <a:t>  </a:t>
            </a:r>
            <a:r>
              <a:rPr lang="et-EE" dirty="0"/>
              <a:t>consumers</a:t>
            </a:r>
            <a:r>
              <a:rPr lang="en-GB" dirty="0"/>
              <a:t> including business people</a:t>
            </a:r>
          </a:p>
          <a:p>
            <a:pPr marL="109728" indent="0">
              <a:buNone/>
            </a:pPr>
            <a:r>
              <a:rPr lang="et-EE" dirty="0"/>
              <a:t> </a:t>
            </a:r>
            <a:r>
              <a:rPr lang="en-GB" dirty="0"/>
              <a:t>(Word document may not suit)</a:t>
            </a:r>
            <a:endParaRPr lang="et-EE" dirty="0"/>
          </a:p>
          <a:p>
            <a:r>
              <a:rPr lang="en-US" dirty="0"/>
              <a:t>Platform independent approach (Java, PHP, .NET)</a:t>
            </a:r>
          </a:p>
          <a:p>
            <a:r>
              <a:rPr lang="en-GB" dirty="0"/>
              <a:t>B</a:t>
            </a:r>
            <a:r>
              <a:rPr lang="et-EE" dirty="0"/>
              <a:t>ackwards (in)compatiblity support and check</a:t>
            </a:r>
            <a:endParaRPr lang="en-GB" dirty="0"/>
          </a:p>
          <a:p>
            <a:r>
              <a:rPr lang="en-GB" dirty="0"/>
              <a:t>P</a:t>
            </a:r>
            <a:r>
              <a:rPr lang="et-EE" dirty="0"/>
              <a:t>ersonally, I do not like</a:t>
            </a:r>
            <a:r>
              <a:rPr lang="en-GB" dirty="0"/>
              <a:t> writing</a:t>
            </a:r>
            <a:r>
              <a:rPr lang="et-EE" dirty="0"/>
              <a:t> documention in </a:t>
            </a:r>
            <a:r>
              <a:rPr lang="en-GB" dirty="0"/>
              <a:t>project </a:t>
            </a:r>
            <a:r>
              <a:rPr lang="et-EE" dirty="0"/>
              <a:t>code (... may be I am too capricious)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7162800" cy="5206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Swagger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en-GB" dirty="0" smtClean="0"/>
              <a:t>API</a:t>
            </a:r>
            <a:r>
              <a:rPr lang="et-EE" dirty="0" smtClean="0"/>
              <a:t> Framework</a:t>
            </a:r>
            <a:r>
              <a:rPr lang="en-GB" dirty="0" smtClean="0"/>
              <a:t> for</a:t>
            </a:r>
            <a:r>
              <a:rPr lang="en-GB" dirty="0"/>
              <a:t> </a:t>
            </a:r>
            <a:r>
              <a:rPr lang="en-GB" dirty="0" smtClean="0"/>
              <a:t>design </a:t>
            </a:r>
            <a:r>
              <a:rPr lang="en-GB" dirty="0"/>
              <a:t>new APIs, or </a:t>
            </a:r>
            <a:r>
              <a:rPr lang="en-GB" dirty="0" smtClean="0"/>
              <a:t>editing existing ones</a:t>
            </a:r>
            <a:endParaRPr lang="et-E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5" y="923054"/>
            <a:ext cx="2056924" cy="7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Swagger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en-GB" dirty="0" smtClean="0"/>
              <a:t>API</a:t>
            </a:r>
            <a:r>
              <a:rPr lang="et-EE" dirty="0" smtClean="0"/>
              <a:t> Framework</a:t>
            </a:r>
            <a:r>
              <a:rPr lang="en-GB" dirty="0" smtClean="0"/>
              <a:t> for</a:t>
            </a:r>
            <a:r>
              <a:rPr lang="en-GB" dirty="0"/>
              <a:t> </a:t>
            </a:r>
            <a:r>
              <a:rPr lang="en-GB" dirty="0" smtClean="0"/>
              <a:t>design </a:t>
            </a:r>
            <a:r>
              <a:rPr lang="en-GB" dirty="0"/>
              <a:t>new APIs, or </a:t>
            </a:r>
            <a:r>
              <a:rPr lang="en-GB" dirty="0" smtClean="0"/>
              <a:t>editing existing ones</a:t>
            </a:r>
            <a:endParaRPr lang="et-EE" dirty="0" smtClean="0"/>
          </a:p>
          <a:p>
            <a:r>
              <a:rPr lang="en-GB" dirty="0" smtClean="0"/>
              <a:t>Visualize</a:t>
            </a:r>
            <a:r>
              <a:rPr lang="et-EE" dirty="0" smtClean="0"/>
              <a:t>s</a:t>
            </a:r>
            <a:r>
              <a:rPr lang="en-GB" dirty="0" smtClean="0"/>
              <a:t> API</a:t>
            </a:r>
            <a:r>
              <a:rPr lang="et-EE" dirty="0" smtClean="0"/>
              <a:t> design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5" y="923054"/>
            <a:ext cx="2056924" cy="7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Swagger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r>
              <a:rPr lang="en-GB" dirty="0" smtClean="0"/>
              <a:t>API</a:t>
            </a:r>
            <a:r>
              <a:rPr lang="et-EE" dirty="0" smtClean="0"/>
              <a:t> Framework</a:t>
            </a:r>
            <a:r>
              <a:rPr lang="en-GB" dirty="0" smtClean="0"/>
              <a:t> for</a:t>
            </a:r>
            <a:r>
              <a:rPr lang="en-GB" dirty="0"/>
              <a:t> </a:t>
            </a:r>
            <a:r>
              <a:rPr lang="en-GB" dirty="0" smtClean="0"/>
              <a:t>design </a:t>
            </a:r>
            <a:r>
              <a:rPr lang="en-GB" dirty="0"/>
              <a:t>new APIs, or </a:t>
            </a:r>
            <a:r>
              <a:rPr lang="en-GB" dirty="0" smtClean="0"/>
              <a:t>editing existing ones</a:t>
            </a:r>
            <a:endParaRPr lang="et-EE" dirty="0" smtClean="0"/>
          </a:p>
          <a:p>
            <a:r>
              <a:rPr lang="en-GB" dirty="0" smtClean="0"/>
              <a:t>Visualize</a:t>
            </a:r>
            <a:r>
              <a:rPr lang="et-EE" dirty="0" smtClean="0"/>
              <a:t>s</a:t>
            </a:r>
            <a:r>
              <a:rPr lang="en-GB" dirty="0" smtClean="0"/>
              <a:t> API</a:t>
            </a:r>
            <a:r>
              <a:rPr lang="et-EE" dirty="0" smtClean="0"/>
              <a:t> design</a:t>
            </a:r>
          </a:p>
          <a:p>
            <a:r>
              <a:rPr lang="et-EE" dirty="0" smtClean="0"/>
              <a:t>B</a:t>
            </a:r>
            <a:r>
              <a:rPr lang="en-GB" dirty="0" err="1" smtClean="0"/>
              <a:t>eautiful</a:t>
            </a:r>
            <a:r>
              <a:rPr lang="en-GB" dirty="0" smtClean="0"/>
              <a:t>, </a:t>
            </a:r>
            <a:r>
              <a:rPr lang="en-GB" dirty="0"/>
              <a:t>interactive </a:t>
            </a:r>
            <a:r>
              <a:rPr lang="en-GB" dirty="0" smtClean="0"/>
              <a:t>documentation</a:t>
            </a:r>
            <a:r>
              <a:rPr lang="et-EE" dirty="0" smtClean="0"/>
              <a:t> </a:t>
            </a:r>
            <a:r>
              <a:rPr lang="en-GB" dirty="0"/>
              <a:t>allowing your end consumers to easily get started with your </a:t>
            </a:r>
            <a:r>
              <a:rPr lang="en-GB" dirty="0" smtClean="0"/>
              <a:t>API</a:t>
            </a:r>
            <a:endParaRPr lang="et-E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5" y="923054"/>
            <a:ext cx="2056924" cy="7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 </a:t>
            </a:r>
            <a:r>
              <a:rPr lang="en-US" dirty="0" err="1" smtClean="0"/>
              <a:t>RESTful</a:t>
            </a:r>
            <a:r>
              <a:rPr lang="en-US" dirty="0" smtClean="0"/>
              <a:t>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OpenAPI</a:t>
            </a:r>
            <a:r>
              <a:rPr lang="en-US" dirty="0" smtClean="0"/>
              <a:t> Specification</a:t>
            </a:r>
            <a:endParaRPr lang="et-EE" dirty="0"/>
          </a:p>
          <a:p>
            <a:pPr lvl="1"/>
            <a:r>
              <a:rPr lang="et-EE" dirty="0" smtClean="0"/>
              <a:t>s</a:t>
            </a:r>
            <a:r>
              <a:rPr lang="en-US" dirty="0" err="1" smtClean="0"/>
              <a:t>pecification</a:t>
            </a:r>
            <a:r>
              <a:rPr lang="et-EE" dirty="0" smtClean="0"/>
              <a:t> </a:t>
            </a:r>
            <a:r>
              <a:rPr lang="en-GB" dirty="0" smtClean="0"/>
              <a:t>used </a:t>
            </a:r>
            <a:r>
              <a:rPr lang="en-GB" dirty="0"/>
              <a:t>to describe and document RESTful </a:t>
            </a:r>
            <a:r>
              <a:rPr lang="en-GB" dirty="0" smtClean="0"/>
              <a:t>APIs</a:t>
            </a:r>
            <a:endParaRPr lang="et-EE" dirty="0" smtClean="0"/>
          </a:p>
          <a:p>
            <a:pPr lvl="1"/>
            <a:r>
              <a:rPr lang="en-US" dirty="0" smtClean="0"/>
              <a:t>defines a set of files required to describe such an API</a:t>
            </a:r>
            <a:endParaRPr lang="et-EE" dirty="0" smtClean="0"/>
          </a:p>
          <a:p>
            <a:pPr lvl="1"/>
            <a:r>
              <a:rPr lang="et-EE" dirty="0" smtClean="0"/>
              <a:t>a</a:t>
            </a:r>
            <a:r>
              <a:rPr lang="en-GB" dirty="0" err="1" smtClean="0"/>
              <a:t>dditional</a:t>
            </a:r>
            <a:r>
              <a:rPr lang="en-GB" dirty="0" smtClean="0"/>
              <a:t> </a:t>
            </a:r>
            <a:r>
              <a:rPr lang="en-GB" dirty="0"/>
              <a:t>utilities can also take advantage of the resulting files, such as testing </a:t>
            </a:r>
            <a:r>
              <a:rPr lang="en-GB" dirty="0" smtClean="0"/>
              <a:t>tools</a:t>
            </a:r>
          </a:p>
          <a:p>
            <a:pPr lvl="1"/>
            <a:r>
              <a:rPr lang="en-GB" dirty="0" smtClean="0"/>
              <a:t>Swagger Definition</a:t>
            </a:r>
            <a:endParaRPr lang="et-E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Swagger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Swagger Core</a:t>
            </a:r>
          </a:p>
          <a:p>
            <a:pPr>
              <a:buNone/>
            </a:pPr>
            <a:endParaRPr lang="et-EE" dirty="0" smtClean="0"/>
          </a:p>
          <a:p>
            <a:endParaRPr lang="et-E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Swagger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Swagger Core</a:t>
            </a:r>
          </a:p>
          <a:p>
            <a:r>
              <a:rPr lang="et-EE" dirty="0" smtClean="0"/>
              <a:t>Swagger Codegen</a:t>
            </a:r>
          </a:p>
          <a:p>
            <a:pPr>
              <a:buNone/>
            </a:pPr>
            <a:endParaRPr lang="et-EE" dirty="0" smtClean="0"/>
          </a:p>
          <a:p>
            <a:endParaRPr lang="et-E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Swagger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Swagger Core</a:t>
            </a:r>
          </a:p>
          <a:p>
            <a:r>
              <a:rPr lang="et-EE" dirty="0" smtClean="0"/>
              <a:t>Swagger Codegen</a:t>
            </a:r>
          </a:p>
          <a:p>
            <a:r>
              <a:rPr lang="et-EE" dirty="0" smtClean="0"/>
              <a:t>Swagger UI</a:t>
            </a:r>
          </a:p>
          <a:p>
            <a:pPr>
              <a:buNone/>
            </a:pPr>
            <a:endParaRPr lang="et-EE" dirty="0" smtClean="0"/>
          </a:p>
          <a:p>
            <a:endParaRPr lang="et-E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GB" dirty="0" smtClean="0"/>
              <a:t>How to document your REST API using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6400800" cy="1752600"/>
          </a:xfrm>
        </p:spPr>
        <p:txBody>
          <a:bodyPr/>
          <a:lstStyle/>
          <a:p>
            <a:endParaRPr lang="et-EE" dirty="0" smtClean="0"/>
          </a:p>
          <a:p>
            <a:r>
              <a:rPr lang="et-EE" dirty="0" smtClean="0"/>
              <a:t>Jevgeni Marenkov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79650"/>
            <a:ext cx="2209800" cy="714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496336" y="29108"/>
            <a:ext cx="2197608" cy="3810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08" y="4107917"/>
            <a:ext cx="3648364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033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Swagger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Swagger Core</a:t>
            </a:r>
          </a:p>
          <a:p>
            <a:r>
              <a:rPr lang="et-EE" dirty="0" smtClean="0"/>
              <a:t>Swagger Codegen</a:t>
            </a:r>
          </a:p>
          <a:p>
            <a:r>
              <a:rPr lang="et-EE" dirty="0" smtClean="0"/>
              <a:t>Swagger UI</a:t>
            </a:r>
          </a:p>
          <a:p>
            <a:r>
              <a:rPr lang="et-EE" dirty="0" smtClean="0"/>
              <a:t>Swagger Editor</a:t>
            </a:r>
          </a:p>
          <a:p>
            <a:pPr>
              <a:buNone/>
            </a:pPr>
            <a:endParaRPr lang="et-EE" dirty="0" smtClean="0"/>
          </a:p>
          <a:p>
            <a:endParaRPr lang="et-E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Swagger Integration 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Server</a:t>
            </a:r>
            <a:r>
              <a:rPr lang="et-EE" dirty="0" smtClean="0"/>
              <a:t> code-based approac</a:t>
            </a:r>
            <a:r>
              <a:rPr lang="en-GB" dirty="0" smtClean="0"/>
              <a:t>h</a:t>
            </a:r>
          </a:p>
          <a:p>
            <a:r>
              <a:rPr lang="en-GB" dirty="0" smtClean="0"/>
              <a:t>Swagger definition separation from the REST endpoint server</a:t>
            </a:r>
            <a:endParaRPr lang="et-E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Server</a:t>
            </a:r>
            <a:r>
              <a:rPr lang="et-EE" dirty="0"/>
              <a:t> code-based approac</a:t>
            </a:r>
            <a:r>
              <a:rPr lang="en-GB" dirty="0"/>
              <a:t>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Adding Swagger as a dependency to a project</a:t>
            </a:r>
          </a:p>
          <a:p>
            <a:r>
              <a:rPr lang="en-US" dirty="0" smtClean="0"/>
              <a:t>‘</a:t>
            </a:r>
            <a:r>
              <a:rPr lang="et-EE" dirty="0" smtClean="0"/>
              <a:t>Few line</a:t>
            </a:r>
            <a:r>
              <a:rPr lang="en-US" dirty="0" smtClean="0"/>
              <a:t>‘</a:t>
            </a:r>
            <a:r>
              <a:rPr lang="et-EE" dirty="0" smtClean="0"/>
              <a:t>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Server</a:t>
            </a:r>
            <a:r>
              <a:rPr lang="et-EE" dirty="0"/>
              <a:t> code-based approac</a:t>
            </a:r>
            <a:r>
              <a:rPr lang="en-GB" dirty="0"/>
              <a:t>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Adding Swagger as a dependency to a project</a:t>
            </a:r>
          </a:p>
          <a:p>
            <a:r>
              <a:rPr lang="en-US" dirty="0" smtClean="0"/>
              <a:t>‘</a:t>
            </a:r>
            <a:r>
              <a:rPr lang="et-EE" dirty="0" smtClean="0"/>
              <a:t>Few line</a:t>
            </a:r>
            <a:r>
              <a:rPr lang="en-US" dirty="0" smtClean="0"/>
              <a:t>‘</a:t>
            </a:r>
            <a:r>
              <a:rPr lang="et-EE" dirty="0" smtClean="0"/>
              <a:t> configuration</a:t>
            </a:r>
          </a:p>
          <a:p>
            <a:r>
              <a:rPr lang="en-US" dirty="0" smtClean="0"/>
              <a:t>U</a:t>
            </a:r>
            <a:r>
              <a:rPr lang="et-EE" dirty="0" smtClean="0"/>
              <a:t>nreadable java code</a:t>
            </a:r>
          </a:p>
          <a:p>
            <a:pPr lvl="1"/>
            <a:r>
              <a:rPr lang="en-US" dirty="0" smtClean="0"/>
              <a:t>additional </a:t>
            </a:r>
            <a:r>
              <a:rPr lang="et-EE" dirty="0" smtClean="0"/>
              <a:t>code to Contoller</a:t>
            </a:r>
          </a:p>
          <a:p>
            <a:pPr lvl="1"/>
            <a:r>
              <a:rPr lang="en-US" dirty="0" smtClean="0"/>
              <a:t>additional code</a:t>
            </a:r>
            <a:r>
              <a:rPr lang="et-EE" dirty="0" smtClean="0"/>
              <a:t> to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Server</a:t>
            </a:r>
            <a:r>
              <a:rPr lang="et-EE" dirty="0"/>
              <a:t> code-based approac</a:t>
            </a:r>
            <a:r>
              <a:rPr lang="en-GB" dirty="0"/>
              <a:t>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Adding Swagger as a dependency to a project</a:t>
            </a:r>
          </a:p>
          <a:p>
            <a:r>
              <a:rPr lang="en-US" dirty="0" smtClean="0"/>
              <a:t>‘</a:t>
            </a:r>
            <a:r>
              <a:rPr lang="et-EE" dirty="0" smtClean="0"/>
              <a:t>Few line</a:t>
            </a:r>
            <a:r>
              <a:rPr lang="en-US" dirty="0" smtClean="0"/>
              <a:t>‘</a:t>
            </a:r>
            <a:r>
              <a:rPr lang="et-EE" dirty="0" smtClean="0"/>
              <a:t> configuration</a:t>
            </a:r>
          </a:p>
          <a:p>
            <a:r>
              <a:rPr lang="en-US" dirty="0" smtClean="0"/>
              <a:t>U</a:t>
            </a:r>
            <a:r>
              <a:rPr lang="et-EE" dirty="0" smtClean="0"/>
              <a:t>nreadable java code</a:t>
            </a:r>
          </a:p>
          <a:p>
            <a:pPr lvl="1"/>
            <a:r>
              <a:rPr lang="en-US" dirty="0" smtClean="0"/>
              <a:t>additional </a:t>
            </a:r>
            <a:r>
              <a:rPr lang="et-EE" dirty="0" smtClean="0"/>
              <a:t>code to Contoller</a:t>
            </a:r>
          </a:p>
          <a:p>
            <a:pPr lvl="1"/>
            <a:r>
              <a:rPr lang="en-US" dirty="0" smtClean="0"/>
              <a:t>additional code</a:t>
            </a:r>
            <a:r>
              <a:rPr lang="et-EE" dirty="0" smtClean="0"/>
              <a:t> to Api</a:t>
            </a:r>
          </a:p>
          <a:p>
            <a:r>
              <a:rPr lang="en-US" dirty="0" smtClean="0"/>
              <a:t>D</a:t>
            </a:r>
            <a:r>
              <a:rPr lang="et-EE" dirty="0" smtClean="0"/>
              <a:t>ocumentation all </a:t>
            </a:r>
            <a:r>
              <a:rPr lang="en-US" dirty="0" smtClean="0"/>
              <a:t>over</a:t>
            </a:r>
            <a:r>
              <a:rPr lang="et-EE" dirty="0" smtClean="0"/>
              <a:t> the codebase</a:t>
            </a:r>
          </a:p>
          <a:p>
            <a:r>
              <a:rPr lang="en-US" dirty="0" smtClean="0"/>
              <a:t>I</a:t>
            </a:r>
            <a:r>
              <a:rPr lang="et-EE" dirty="0" smtClean="0"/>
              <a:t>t is easy to create dummy rest documentation based on controllers and nothing mor</a:t>
            </a:r>
            <a:r>
              <a:rPr lang="en-GB" dirty="0" smtClean="0"/>
              <a:t>e</a:t>
            </a:r>
            <a:endParaRPr lang="et-E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456161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"save"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description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save API"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SaveApi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ApiOperation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Devclub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response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authorizations =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@Authorization(value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}, tags={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Devclub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})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ApiResponses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response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response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ApiResponse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response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"/save"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produces = {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"application/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method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RequestMethod.POST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&lt;Event&gt;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savePost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ApiParam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"Event to be saved"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,required=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 event);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6655724" cy="49853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559996" cy="43243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/>
              <a:t>Real Life </a:t>
            </a:r>
            <a:r>
              <a:rPr lang="et-EE" dirty="0" smtClean="0"/>
              <a:t>–How to check that I will not break API?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swagger-diff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2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Real Life – Swagger File is too long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break into files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Java Developer in K</a:t>
            </a:r>
            <a:r>
              <a:rPr lang="et-EE" dirty="0" smtClean="0"/>
              <a:t>ühne+Nagel</a:t>
            </a:r>
            <a:endParaRPr lang="en-US" dirty="0" smtClean="0"/>
          </a:p>
          <a:p>
            <a:pPr lvl="1"/>
            <a:r>
              <a:rPr lang="en-US" dirty="0" smtClean="0"/>
              <a:t>Agile team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usiness-critical integration projects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process digitalization projects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769200"/>
            <a:ext cx="1164336" cy="121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/>
              <a:t>Real Life </a:t>
            </a:r>
            <a:r>
              <a:rPr lang="et-EE" dirty="0" smtClean="0"/>
              <a:t>– How to automate code generation for UI</a:t>
            </a:r>
            <a:r>
              <a:rPr lang="en-GB" dirty="0" smtClean="0"/>
              <a:t>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c</a:t>
            </a:r>
            <a:r>
              <a:rPr lang="en-GB" dirty="0" err="1" smtClean="0"/>
              <a:t>reate</a:t>
            </a:r>
            <a:r>
              <a:rPr lang="en-GB" dirty="0" smtClean="0"/>
              <a:t> grunt task </a:t>
            </a:r>
            <a:r>
              <a:rPr lang="et-EE" dirty="0" smtClean="0"/>
              <a:t>generate sources based on Java codegen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Real Life </a:t>
            </a:r>
            <a:r>
              <a:rPr lang="et-EE" dirty="0" smtClean="0"/>
              <a:t>–</a:t>
            </a:r>
            <a:r>
              <a:rPr lang="en-GB" dirty="0" smtClean="0"/>
              <a:t>Bugs in Swagger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5892967" cy="4478655"/>
          </a:xfrm>
        </p:spPr>
      </p:pic>
    </p:spTree>
    <p:extLst>
      <p:ext uri="{BB962C8B-B14F-4D97-AF65-F5344CB8AC3E}">
        <p14:creationId xmlns:p14="http://schemas.microsoft.com/office/powerpoint/2010/main" val="6238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Life </a:t>
            </a:r>
            <a:r>
              <a:rPr lang="et-EE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Empty response content throws exception</a:t>
            </a:r>
          </a:p>
          <a:p>
            <a:r>
              <a:rPr lang="et-EE" dirty="0" smtClean="0"/>
              <a:t>Codegen error messages could not be </a:t>
            </a:r>
            <a:r>
              <a:rPr lang="et-EE" dirty="0" smtClean="0"/>
              <a:t>imformative</a:t>
            </a:r>
            <a:endParaRPr lang="en-GB" dirty="0" smtClean="0"/>
          </a:p>
          <a:p>
            <a:r>
              <a:rPr lang="en-GB" dirty="0" smtClean="0"/>
              <a:t>Always set </a:t>
            </a:r>
            <a:r>
              <a:rPr lang="en-GB" dirty="0" err="1" smtClean="0"/>
              <a:t>operationId</a:t>
            </a:r>
            <a:r>
              <a:rPr lang="en-GB" dirty="0" smtClean="0"/>
              <a:t> in documentation</a:t>
            </a:r>
            <a:endParaRPr lang="et-EE" dirty="0" smtClean="0"/>
          </a:p>
          <a:p>
            <a:r>
              <a:rPr lang="et-EE" dirty="0" smtClean="0"/>
              <a:t>Potential problems with serializing of dates</a:t>
            </a:r>
          </a:p>
          <a:p>
            <a:r>
              <a:rPr lang="et-EE" dirty="0" smtClean="0"/>
              <a:t>What about mock (https://github.com/typicode/json-server)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it should be readable by REST consumers</a:t>
            </a:r>
            <a:r>
              <a:rPr lang="en-GB" dirty="0"/>
              <a:t> including P</a:t>
            </a:r>
            <a:r>
              <a:rPr lang="et-EE" dirty="0"/>
              <a:t>roduct Owners</a:t>
            </a:r>
            <a:r>
              <a:rPr lang="en-GB" dirty="0"/>
              <a:t> (text document does not suit</a:t>
            </a:r>
            <a:r>
              <a:rPr lang="en-GB" dirty="0" smtClean="0"/>
              <a:t>) (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Swagger UI, Open Specification</a:t>
            </a:r>
            <a:r>
              <a:rPr lang="en-GB" dirty="0" smtClean="0"/>
              <a:t>)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it should be readable by REST consumers</a:t>
            </a:r>
            <a:r>
              <a:rPr lang="en-GB" dirty="0"/>
              <a:t> including P</a:t>
            </a:r>
            <a:r>
              <a:rPr lang="et-EE" dirty="0"/>
              <a:t>roduct Owners</a:t>
            </a:r>
            <a:r>
              <a:rPr lang="en-GB" dirty="0"/>
              <a:t> (text document does not suit</a:t>
            </a:r>
            <a:r>
              <a:rPr lang="en-GB" dirty="0" smtClean="0"/>
              <a:t>) (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Swagger UI, Open Specification</a:t>
            </a:r>
            <a:r>
              <a:rPr lang="en-GB" dirty="0" smtClean="0"/>
              <a:t>)</a:t>
            </a:r>
            <a:endParaRPr lang="et-EE" dirty="0"/>
          </a:p>
          <a:p>
            <a:r>
              <a:rPr lang="en-US" dirty="0"/>
              <a:t>platform </a:t>
            </a:r>
            <a:r>
              <a:rPr lang="en-US" dirty="0" smtClean="0"/>
              <a:t>agnostic approach </a:t>
            </a:r>
            <a:r>
              <a:rPr lang="en-US" dirty="0"/>
              <a:t>(Java, PHP, .NET</a:t>
            </a:r>
            <a:r>
              <a:rPr lang="en-US" dirty="0" smtClean="0"/>
              <a:t>) (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Swagger Editor, Swagger </a:t>
            </a:r>
            <a:r>
              <a:rPr lang="en-GB" i="1" dirty="0" err="1" smtClean="0">
                <a:solidFill>
                  <a:schemeClr val="accent6">
                    <a:lumMod val="50000"/>
                  </a:schemeClr>
                </a:solidFill>
              </a:rPr>
              <a:t>Codegen</a:t>
            </a:r>
            <a:r>
              <a:rPr lang="en-US" dirty="0" smtClean="0"/>
              <a:t>)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it should be readable by REST consumers</a:t>
            </a:r>
            <a:r>
              <a:rPr lang="en-GB" dirty="0"/>
              <a:t> including P</a:t>
            </a:r>
            <a:r>
              <a:rPr lang="et-EE" dirty="0"/>
              <a:t>roduct Owners</a:t>
            </a:r>
            <a:r>
              <a:rPr lang="en-GB" dirty="0"/>
              <a:t> (text document does not suit</a:t>
            </a:r>
            <a:r>
              <a:rPr lang="en-GB" dirty="0" smtClean="0"/>
              <a:t>) (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Swagger UI, Open Specification</a:t>
            </a:r>
            <a:r>
              <a:rPr lang="en-GB" dirty="0" smtClean="0"/>
              <a:t>)</a:t>
            </a:r>
            <a:endParaRPr lang="et-EE" dirty="0"/>
          </a:p>
          <a:p>
            <a:r>
              <a:rPr lang="en-US" dirty="0"/>
              <a:t>platform </a:t>
            </a:r>
            <a:r>
              <a:rPr lang="en-US" dirty="0" smtClean="0"/>
              <a:t>agnostic approach </a:t>
            </a:r>
            <a:r>
              <a:rPr lang="en-US" dirty="0"/>
              <a:t>(Java, PHP, .NET</a:t>
            </a:r>
            <a:r>
              <a:rPr lang="en-US" dirty="0" smtClean="0"/>
              <a:t>) (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Swagger Editor, Swagger </a:t>
            </a:r>
            <a:r>
              <a:rPr lang="en-GB" i="1" dirty="0" err="1" smtClean="0">
                <a:solidFill>
                  <a:schemeClr val="accent6">
                    <a:lumMod val="50000"/>
                  </a:schemeClr>
                </a:solidFill>
              </a:rPr>
              <a:t>Codegen</a:t>
            </a:r>
            <a:r>
              <a:rPr lang="en-US" dirty="0" smtClean="0"/>
              <a:t>)</a:t>
            </a:r>
            <a:endParaRPr lang="et-EE" dirty="0"/>
          </a:p>
          <a:p>
            <a:r>
              <a:rPr lang="et-EE" dirty="0"/>
              <a:t>backwards (in)compatiblity support and </a:t>
            </a:r>
            <a:r>
              <a:rPr lang="et-EE" dirty="0" smtClean="0"/>
              <a:t>check</a:t>
            </a:r>
            <a:r>
              <a:rPr lang="en-GB" dirty="0" smtClean="0"/>
              <a:t> (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swagger-diff</a:t>
            </a:r>
            <a:r>
              <a:rPr lang="en-GB" dirty="0" smtClean="0"/>
              <a:t>)</a:t>
            </a:r>
            <a:endParaRPr lang="et-EE" dirty="0"/>
          </a:p>
          <a:p>
            <a:r>
              <a:rPr lang="et-EE" dirty="0"/>
              <a:t>personally, I do not like documention in code (... may be I am too capricious</a:t>
            </a:r>
            <a:r>
              <a:rPr lang="et-EE" dirty="0" smtClean="0"/>
              <a:t>)</a:t>
            </a:r>
            <a:r>
              <a:rPr lang="en-GB" dirty="0" smtClean="0"/>
              <a:t> (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manual approach</a:t>
            </a:r>
            <a:r>
              <a:rPr lang="en-GB" dirty="0" smtClean="0"/>
              <a:t>)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Thank you for your time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69739"/>
            <a:ext cx="6248400" cy="43072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Java Developer in K</a:t>
            </a:r>
            <a:r>
              <a:rPr lang="et-EE" dirty="0" smtClean="0"/>
              <a:t>ühne+Nagel</a:t>
            </a:r>
            <a:endParaRPr lang="en-US" dirty="0" smtClean="0"/>
          </a:p>
          <a:p>
            <a:pPr lvl="1"/>
            <a:r>
              <a:rPr lang="en-US" dirty="0" smtClean="0"/>
              <a:t>Agile team</a:t>
            </a:r>
          </a:p>
          <a:p>
            <a:pPr lvl="1"/>
            <a:r>
              <a:rPr lang="en-US" dirty="0" smtClean="0"/>
              <a:t>business-critical integration projects</a:t>
            </a:r>
          </a:p>
          <a:p>
            <a:pPr lvl="1"/>
            <a:r>
              <a:rPr lang="en-US" dirty="0" smtClean="0"/>
              <a:t>business process digitalization projects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PhD student in TUT </a:t>
            </a:r>
          </a:p>
          <a:p>
            <a:pPr lvl="1"/>
            <a:r>
              <a:rPr lang="en-US" dirty="0" smtClean="0"/>
              <a:t>optimization of usability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769200"/>
            <a:ext cx="1164336" cy="1214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7800"/>
            <a:ext cx="2377587" cy="792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I am speaking about endpoint documentation?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Documentation matters - it is like ‘face’ of your interfaces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I am speaking about endpoint documentation?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Documentation matters - it is like ‘face’ of your interfaces</a:t>
            </a:r>
          </a:p>
          <a:p>
            <a:r>
              <a:rPr lang="en-GB" dirty="0" smtClean="0"/>
              <a:t>It is easy to write it in an inefficient way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I am speaking about endpoint documentation?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Documentation matters - it is like ‘face’ of your interfaces</a:t>
            </a:r>
          </a:p>
          <a:p>
            <a:r>
              <a:rPr lang="en-GB" dirty="0"/>
              <a:t>It is easy to write it in an inefficient way</a:t>
            </a:r>
          </a:p>
          <a:p>
            <a:r>
              <a:rPr lang="en-GB" dirty="0" smtClean="0"/>
              <a:t>I have made tens of integrations with various REST and SOAP endpoints and concluded that good endpoint documentation saves money and time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smtClean="0"/>
              <a:t>Requirements to </a:t>
            </a:r>
            <a:r>
              <a:rPr lang="en-GB" dirty="0" smtClean="0"/>
              <a:t>the solution for documentation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t-EE" dirty="0" smtClean="0"/>
              <a:t>t should be readable by </a:t>
            </a:r>
            <a:r>
              <a:rPr lang="en-GB" dirty="0" smtClean="0"/>
              <a:t>all</a:t>
            </a:r>
            <a:r>
              <a:rPr lang="et-EE" dirty="0" smtClean="0"/>
              <a:t> </a:t>
            </a: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  </a:t>
            </a:r>
            <a:r>
              <a:rPr lang="et-EE" dirty="0" smtClean="0"/>
              <a:t>consumers</a:t>
            </a:r>
            <a:r>
              <a:rPr lang="en-GB" dirty="0" smtClean="0"/>
              <a:t> including business people</a:t>
            </a:r>
          </a:p>
          <a:p>
            <a:pPr marL="109728" indent="0">
              <a:buNone/>
            </a:pPr>
            <a:r>
              <a:rPr lang="et-EE" dirty="0" smtClean="0"/>
              <a:t> </a:t>
            </a:r>
            <a:r>
              <a:rPr lang="en-GB" dirty="0" smtClean="0"/>
              <a:t>(Word document may not suit)</a:t>
            </a:r>
          </a:p>
          <a:p>
            <a:endParaRPr lang="et-EE" dirty="0" smtClean="0"/>
          </a:p>
          <a:p>
            <a:pPr>
              <a:buNone/>
            </a:pPr>
            <a:endParaRPr lang="et-EE" dirty="0" smtClean="0"/>
          </a:p>
          <a:p>
            <a:endParaRPr lang="et-EE" dirty="0" smtClean="0"/>
          </a:p>
          <a:p>
            <a:endParaRPr lang="et-EE" dirty="0" smtClean="0"/>
          </a:p>
          <a:p>
            <a:endParaRPr lang="et-E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144210"/>
            <a:ext cx="1676400" cy="167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smtClean="0"/>
              <a:t>Requirements to </a:t>
            </a:r>
            <a:r>
              <a:rPr lang="en-GB" dirty="0" smtClean="0"/>
              <a:t>the solution for documentation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t-EE" dirty="0" smtClean="0"/>
              <a:t>t should be readable by </a:t>
            </a:r>
            <a:r>
              <a:rPr lang="en-GB" dirty="0" smtClean="0"/>
              <a:t>all</a:t>
            </a:r>
            <a:r>
              <a:rPr lang="et-EE" dirty="0" smtClean="0"/>
              <a:t> </a:t>
            </a: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  </a:t>
            </a:r>
            <a:r>
              <a:rPr lang="et-EE" dirty="0" smtClean="0"/>
              <a:t>consumers</a:t>
            </a:r>
            <a:r>
              <a:rPr lang="en-GB" dirty="0" smtClean="0"/>
              <a:t> including business people</a:t>
            </a:r>
          </a:p>
          <a:p>
            <a:pPr marL="109728" indent="0">
              <a:buNone/>
            </a:pPr>
            <a:r>
              <a:rPr lang="et-EE" dirty="0" smtClean="0"/>
              <a:t> </a:t>
            </a:r>
            <a:r>
              <a:rPr lang="en-GB" dirty="0" smtClean="0"/>
              <a:t>(Word document may not suit)</a:t>
            </a:r>
            <a:endParaRPr lang="et-EE" dirty="0" smtClean="0"/>
          </a:p>
          <a:p>
            <a:r>
              <a:rPr lang="en-US" dirty="0"/>
              <a:t>P</a:t>
            </a:r>
            <a:r>
              <a:rPr lang="en-US" dirty="0" smtClean="0"/>
              <a:t>latform independent approach (Java, PHP, .NET)</a:t>
            </a:r>
            <a:endParaRPr lang="et-EE" dirty="0" smtClean="0"/>
          </a:p>
          <a:p>
            <a:endParaRPr lang="et-EE" dirty="0" smtClean="0"/>
          </a:p>
          <a:p>
            <a:endParaRPr lang="et-EE" dirty="0" smtClean="0"/>
          </a:p>
          <a:p>
            <a:endParaRPr lang="et-EE" dirty="0" smtClean="0"/>
          </a:p>
          <a:p>
            <a:endParaRPr lang="et-E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144210"/>
            <a:ext cx="1676400" cy="167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30005</TotalTime>
  <Words>1222</Words>
  <Application>Microsoft Office PowerPoint</Application>
  <PresentationFormat>On-screen Show (4:3)</PresentationFormat>
  <Paragraphs>233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Georgia</vt:lpstr>
      <vt:lpstr>Trebuchet MS</vt:lpstr>
      <vt:lpstr>Wingdings 2</vt:lpstr>
      <vt:lpstr>Urban</vt:lpstr>
      <vt:lpstr>How to document your REST API using ?</vt:lpstr>
      <vt:lpstr>How to document your REST API using ?</vt:lpstr>
      <vt:lpstr>About me</vt:lpstr>
      <vt:lpstr>About me</vt:lpstr>
      <vt:lpstr>Why I am speaking about endpoint documentation?</vt:lpstr>
      <vt:lpstr>Why I am speaking about endpoint documentation?</vt:lpstr>
      <vt:lpstr>Why I am speaking about endpoint documentation?</vt:lpstr>
      <vt:lpstr>Requirements to the solution for documentation </vt:lpstr>
      <vt:lpstr>Requirements to the solution for documentation </vt:lpstr>
      <vt:lpstr>Requirements to the solution for documentation </vt:lpstr>
      <vt:lpstr>Requirements to the solution for documentation </vt:lpstr>
      <vt:lpstr>PowerPoint Presentation</vt:lpstr>
      <vt:lpstr>Swagger</vt:lpstr>
      <vt:lpstr>Swagger</vt:lpstr>
      <vt:lpstr>Swagger</vt:lpstr>
      <vt:lpstr>Swagger RESTful API Documentation</vt:lpstr>
      <vt:lpstr>Swagger Tools</vt:lpstr>
      <vt:lpstr>Swagger Tools</vt:lpstr>
      <vt:lpstr>Swagger Tools</vt:lpstr>
      <vt:lpstr>Swagger Tools</vt:lpstr>
      <vt:lpstr>Swagger Integration approaches</vt:lpstr>
      <vt:lpstr>Server code-based approach</vt:lpstr>
      <vt:lpstr>Server code-based approach</vt:lpstr>
      <vt:lpstr>Server code-based approach</vt:lpstr>
      <vt:lpstr>PowerPoint Presentation</vt:lpstr>
      <vt:lpstr>PowerPoint Presentation</vt:lpstr>
      <vt:lpstr>PowerPoint Presentation</vt:lpstr>
      <vt:lpstr>Real Life –How to check that I will not break API?</vt:lpstr>
      <vt:lpstr>Real Life – Swagger File is too long</vt:lpstr>
      <vt:lpstr>Real Life – How to automate code generation for UI? </vt:lpstr>
      <vt:lpstr>Real Life –Bugs in Swagger</vt:lpstr>
      <vt:lpstr>Real Life examples</vt:lpstr>
      <vt:lpstr>Review</vt:lpstr>
      <vt:lpstr>Review</vt:lpstr>
      <vt:lpstr>Review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Documentation</dc:title>
  <dc:creator>Marenkov, Jevgeni / Kuehne + Nagel / TLL GI-GD</dc:creator>
  <cp:lastModifiedBy>jevgeni.marenkov@outlook.com</cp:lastModifiedBy>
  <cp:revision>982</cp:revision>
  <dcterms:created xsi:type="dcterms:W3CDTF">2006-08-16T00:00:00Z</dcterms:created>
  <dcterms:modified xsi:type="dcterms:W3CDTF">2017-10-21T11:56:18Z</dcterms:modified>
</cp:coreProperties>
</file>