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B4BD-A767-5B47-A92F-7FA07FAF53E2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B103-239E-8F4F-B084-9FBC355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B103-239E-8F4F-B084-9FBC355081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ail.google.com" TargetMode="External"/><Relationship Id="rId3" Type="http://schemas.openxmlformats.org/officeDocument/2006/relationships/hyperlink" Target="https://github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he.openshift.io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to Code For Women</a:t>
            </a:r>
          </a:p>
          <a:p>
            <a:r>
              <a:rPr lang="en-US" dirty="0" smtClean="0"/>
              <a:t>A Beginners Course</a:t>
            </a:r>
          </a:p>
          <a:p>
            <a:r>
              <a:rPr lang="en-US" dirty="0" smtClean="0"/>
              <a:t>First things First  - Class #1</a:t>
            </a:r>
          </a:p>
          <a:p>
            <a:endParaRPr lang="en-US" dirty="0"/>
          </a:p>
        </p:txBody>
      </p:sp>
      <p:pic>
        <p:nvPicPr>
          <p:cNvPr id="4" name="Picture 3" descr="lt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47" y="672253"/>
            <a:ext cx="5590984" cy="2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7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2-23 at 12.4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2556380"/>
            <a:ext cx="6102126" cy="257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Goto</a:t>
            </a:r>
            <a:r>
              <a:rPr lang="en-US" sz="2800" dirty="0" smtClean="0"/>
              <a:t> your Gmail Account and get the code.</a:t>
            </a:r>
            <a:endParaRPr lang="en-US" sz="2800" dirty="0"/>
          </a:p>
        </p:txBody>
      </p:sp>
      <p:pic>
        <p:nvPicPr>
          <p:cNvPr id="3" name="Picture 2" descr="Screen Shot 2019-12-23 at 12.35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77" y="2116892"/>
            <a:ext cx="3141778" cy="38505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102118" y="3752009"/>
            <a:ext cx="2014563" cy="121173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14562" y="4773956"/>
            <a:ext cx="17079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Gmail Code Type in box on from last step.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9692" y="1633050"/>
            <a:ext cx="477158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 your Gmail Email and look for email with this subject and copy the verification code to use on verification form.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532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12-23 at 12.3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02" y="1417638"/>
            <a:ext cx="5304651" cy="4936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Login using the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you </a:t>
            </a:r>
            <a:r>
              <a:rPr lang="en-US" sz="2800" dirty="0" smtClean="0"/>
              <a:t>created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1740819" y="4673271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 few more </a:t>
            </a:r>
            <a:r>
              <a:rPr lang="en-US" sz="2800" dirty="0" err="1" smtClean="0"/>
              <a:t>authoriztion</a:t>
            </a:r>
            <a:r>
              <a:rPr lang="en-US" sz="2800" dirty="0" smtClean="0"/>
              <a:t> steps follow screens enter info.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572956" y="1205949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creen Shot 2019-12-23 at 12.3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0" y="3434488"/>
            <a:ext cx="5551025" cy="2738576"/>
          </a:xfrm>
          <a:prstGeom prst="rect">
            <a:avLst/>
          </a:prstGeom>
        </p:spPr>
      </p:pic>
      <p:pic>
        <p:nvPicPr>
          <p:cNvPr id="7" name="Picture 6" descr="Screen Shot 2019-12-23 at 12.3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90" y="2613660"/>
            <a:ext cx="4834907" cy="3822190"/>
          </a:xfrm>
          <a:prstGeom prst="rect">
            <a:avLst/>
          </a:prstGeom>
        </p:spPr>
      </p:pic>
      <p:pic>
        <p:nvPicPr>
          <p:cNvPr id="6" name="Picture 5" descr="Screen Shot 2019-12-23 at 12.35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87" y="1629327"/>
            <a:ext cx="4286957" cy="2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9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Final Step Create Python Workspace.</a:t>
            </a:r>
            <a:endParaRPr lang="en-US" sz="2800" dirty="0"/>
          </a:p>
        </p:txBody>
      </p:sp>
      <p:pic>
        <p:nvPicPr>
          <p:cNvPr id="3" name="Picture 2" descr="Screen Shot 2019-12-23 at 1.0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2" y="4295730"/>
            <a:ext cx="7689540" cy="2179354"/>
          </a:xfrm>
          <a:prstGeom prst="rect">
            <a:avLst/>
          </a:prstGeom>
        </p:spPr>
      </p:pic>
      <p:pic>
        <p:nvPicPr>
          <p:cNvPr id="4" name="Picture 3" descr="Screen Shot 2019-12-23 at 1.1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31" y="1379257"/>
            <a:ext cx="3177773" cy="27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2102" y="1737311"/>
            <a:ext cx="75181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Welcome </a:t>
            </a:r>
            <a:r>
              <a:rPr lang="mr-IN" sz="2400" dirty="0" smtClean="0"/>
              <a:t>–</a:t>
            </a:r>
            <a:r>
              <a:rPr lang="en-US" sz="2400" dirty="0" smtClean="0"/>
              <a:t> Who are you and What do you expect ?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Computers are Dumb </a:t>
            </a:r>
            <a:r>
              <a:rPr lang="mr-IN" sz="2400" dirty="0" smtClean="0"/>
              <a:t>–</a:t>
            </a:r>
            <a:r>
              <a:rPr lang="en-US" sz="2400" dirty="0" smtClean="0"/>
              <a:t> How to talk to Computers.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Exercise #1 </a:t>
            </a:r>
            <a:r>
              <a:rPr lang="mr-IN" sz="2400" dirty="0" smtClean="0"/>
              <a:t>–</a:t>
            </a:r>
            <a:r>
              <a:rPr lang="en-US" sz="2400" dirty="0" smtClean="0"/>
              <a:t> Post it Notes Design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Setting up your cloud learning environment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Running your first program.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1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sz="2400" dirty="0">
                <a:solidFill>
                  <a:prstClr val="black"/>
                </a:solidFill>
                <a:ea typeface="+mn-ea"/>
                <a:cs typeface="+mn-cs"/>
              </a:rPr>
              <a:t>Welcome </a:t>
            </a:r>
            <a:r>
              <a:rPr lang="mr-IN" sz="2400" dirty="0">
                <a:solidFill>
                  <a:prstClr val="black"/>
                </a:solidFill>
                <a:ea typeface="+mn-ea"/>
                <a:cs typeface="+mn-cs"/>
              </a:rPr>
              <a:t>–</a:t>
            </a:r>
            <a:r>
              <a:rPr lang="en-US" sz="2400" dirty="0">
                <a:solidFill>
                  <a:prstClr val="black"/>
                </a:solidFill>
                <a:ea typeface="+mn-ea"/>
                <a:cs typeface="+mn-cs"/>
              </a:rPr>
              <a:t> Who are you and What do you expect </a:t>
            </a:r>
            <a:r>
              <a:rPr lang="en-US" sz="2400" dirty="0" smtClean="0">
                <a:solidFill>
                  <a:prstClr val="black"/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pic>
        <p:nvPicPr>
          <p:cNvPr id="3" name="Picture 2" descr="w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2292"/>
            <a:ext cx="4396009" cy="2241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7246" y="1348800"/>
            <a:ext cx="5518152" cy="5139868"/>
          </a:xfrm>
          <a:prstGeom prst="rect">
            <a:avLst/>
          </a:prstGeom>
          <a:noFill/>
          <a:ln w="5715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Tell us about your self.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What is your favorite food ?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What do you expect to learn ?</a:t>
            </a:r>
          </a:p>
          <a:p>
            <a:pPr algn="ctr"/>
            <a:endParaRPr lang="en-US" sz="3200" dirty="0"/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NOTE: You should know how to type on a computer and use a web browser for this class.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5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Dumb</a:t>
            </a:r>
            <a:endParaRPr lang="en-US" dirty="0"/>
          </a:p>
        </p:txBody>
      </p:sp>
      <p:pic>
        <p:nvPicPr>
          <p:cNvPr id="3" name="Picture 2" descr="f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13" y="1534432"/>
            <a:ext cx="5780077" cy="43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1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talk to Computers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52860"/>
            <a:ext cx="8229600" cy="4524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Computers in the beginning could only speak on and off, zeros and ones.  Yes, Binary, but that is not how you have to talk to computers today.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Computers have many different languages that they can understand today.</a:t>
            </a:r>
          </a:p>
          <a:p>
            <a:endParaRPr lang="en-US" dirty="0"/>
          </a:p>
          <a:p>
            <a:r>
              <a:rPr lang="en-US" dirty="0" smtClean="0"/>
              <a:t>For this class we will learn three different languages, python, html and a little JavaScript.</a:t>
            </a:r>
          </a:p>
          <a:p>
            <a:endParaRPr lang="en-US" dirty="0"/>
          </a:p>
          <a:p>
            <a:r>
              <a:rPr lang="en-US" dirty="0" smtClean="0"/>
              <a:t>First we will learn python and understand the basics. </a:t>
            </a:r>
            <a:endParaRPr lang="en-US" dirty="0"/>
          </a:p>
        </p:txBody>
      </p:sp>
      <p:pic>
        <p:nvPicPr>
          <p:cNvPr id="6" name="Picture 5" descr="cv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7" y="2326956"/>
            <a:ext cx="3630319" cy="18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2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lik</a:t>
            </a:r>
            <a:r>
              <a:rPr lang="en-US" dirty="0" smtClean="0"/>
              <a:t>e a Coder/Programmer</a:t>
            </a:r>
            <a:br>
              <a:rPr lang="en-US" dirty="0" smtClean="0"/>
            </a:br>
            <a:r>
              <a:rPr lang="en-US" dirty="0" smtClean="0"/>
              <a:t>Exercise #1 </a:t>
            </a:r>
            <a:r>
              <a:rPr lang="mr-IN" dirty="0" smtClean="0"/>
              <a:t>–</a:t>
            </a:r>
            <a:r>
              <a:rPr lang="en-US" dirty="0" smtClean="0"/>
              <a:t> Post it Notes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324" y="1564718"/>
            <a:ext cx="5518151" cy="4862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Your first exercise will be to write out detailed step by step instructions for cooking chili hot dogs on regular buns.  </a:t>
            </a:r>
          </a:p>
          <a:p>
            <a:endParaRPr lang="en-US" dirty="0" smtClean="0"/>
          </a:p>
          <a:p>
            <a:r>
              <a:rPr lang="en-US" sz="2000" b="1" u="sng" dirty="0" smtClean="0"/>
              <a:t>Remember computers are dumb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Learn to think how to break the process into step by step form, with everything and I mean everything in simple steps.  </a:t>
            </a:r>
          </a:p>
          <a:p>
            <a:endParaRPr lang="en-US" dirty="0"/>
          </a:p>
          <a:p>
            <a:r>
              <a:rPr lang="en-US" sz="2000" b="1" u="sng" dirty="0" smtClean="0"/>
              <a:t>You need to write each step on one post-it note.  </a:t>
            </a:r>
            <a:r>
              <a:rPr lang="en-US" dirty="0" smtClean="0"/>
              <a:t>You should have between 20 and 30 steps/post</a:t>
            </a:r>
            <a:r>
              <a:rPr lang="en-US" dirty="0"/>
              <a:t>-</a:t>
            </a:r>
            <a:r>
              <a:rPr lang="en-US" dirty="0" smtClean="0"/>
              <a:t>it notes.</a:t>
            </a:r>
          </a:p>
          <a:p>
            <a:endParaRPr lang="en-US" dirty="0"/>
          </a:p>
          <a:p>
            <a:r>
              <a:rPr lang="en-US" dirty="0" smtClean="0"/>
              <a:t>Example starting point: 1.)  choose recipe, 2. choose store,  3. Check if I can I walk or need to drive to store ?  4.) If drive then do I have a car ?  , finish the steps on post-it notes.</a:t>
            </a:r>
          </a:p>
        </p:txBody>
      </p:sp>
      <p:pic>
        <p:nvPicPr>
          <p:cNvPr id="8" name="Picture 7" descr="Screen Shot 2019-12-23 at 12.1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03" y="2484471"/>
            <a:ext cx="2410652" cy="29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your cloud learning environment </a:t>
            </a:r>
            <a:r>
              <a:rPr lang="mr-IN" dirty="0" smtClean="0"/>
              <a:t>–</a:t>
            </a:r>
            <a:r>
              <a:rPr lang="en-US" dirty="0" smtClean="0"/>
              <a:t> Pre-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521" y="2000098"/>
            <a:ext cx="76640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tools you will need to use to learn to code will all be on the internet or cloud as they say now.   All you need is a web browser, like </a:t>
            </a:r>
            <a:r>
              <a:rPr lang="en-US" dirty="0" err="1" smtClean="0"/>
              <a:t>google</a:t>
            </a:r>
            <a:r>
              <a:rPr lang="en-US" dirty="0" smtClean="0"/>
              <a:t> chrome or </a:t>
            </a:r>
            <a:r>
              <a:rPr lang="en-US" dirty="0" err="1" smtClean="0"/>
              <a:t>firefox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your web browser </a:t>
            </a:r>
            <a:endParaRPr lang="en-US" dirty="0" smtClean="0"/>
          </a:p>
          <a:p>
            <a:r>
              <a:rPr lang="en-US" dirty="0" smtClean="0"/>
              <a:t>NOTE: You can create new ones just for class if you want.</a:t>
            </a:r>
          </a:p>
          <a:p>
            <a:endParaRPr lang="en-US" dirty="0"/>
          </a:p>
          <a:p>
            <a:r>
              <a:rPr lang="en-US" sz="2400" b="1" dirty="0"/>
              <a:t>C</a:t>
            </a:r>
            <a:r>
              <a:rPr lang="en-US" sz="2400" b="1" dirty="0" smtClean="0"/>
              <a:t>reate a Google Gmail  at </a:t>
            </a:r>
          </a:p>
          <a:p>
            <a:r>
              <a:rPr lang="en-US" sz="2400" b="1" dirty="0" smtClean="0">
                <a:hlinkClick r:id="rId2"/>
              </a:rPr>
              <a:t>http://mail.google.com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endParaRPr lang="en-US" dirty="0" smtClean="0"/>
          </a:p>
          <a:p>
            <a:r>
              <a:rPr lang="en-US" sz="2400" b="1" dirty="0" smtClean="0"/>
              <a:t>Create </a:t>
            </a:r>
            <a:r>
              <a:rPr lang="en-US" sz="2400" b="1" dirty="0" err="1" smtClean="0"/>
              <a:t>GitHub</a:t>
            </a:r>
            <a:r>
              <a:rPr lang="en-US" sz="2400" b="1" dirty="0" smtClean="0"/>
              <a:t> Account</a:t>
            </a:r>
          </a:p>
          <a:p>
            <a:r>
              <a:rPr lang="en-US" sz="2400" b="1" dirty="0" smtClean="0">
                <a:hlinkClick r:id="rId3"/>
              </a:rPr>
              <a:t>https://</a:t>
            </a:r>
            <a:r>
              <a:rPr lang="en-US" sz="2400" b="1" dirty="0" err="1" smtClean="0">
                <a:hlinkClick r:id="rId3"/>
              </a:rPr>
              <a:t>github.com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your cloud learning environment </a:t>
            </a:r>
            <a:r>
              <a:rPr lang="mr-IN" dirty="0" smtClean="0"/>
              <a:t>–</a:t>
            </a:r>
            <a:r>
              <a:rPr lang="en-US" dirty="0" smtClean="0"/>
              <a:t> Eclipse-</a:t>
            </a:r>
            <a:r>
              <a:rPr lang="en-US" dirty="0" err="1" smtClean="0"/>
              <a:t>Che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522" y="1766509"/>
            <a:ext cx="38247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Create Red Hat Account for Eclipse-</a:t>
            </a:r>
            <a:r>
              <a:rPr lang="en-US" dirty="0" err="1" smtClean="0"/>
              <a:t>Che</a:t>
            </a:r>
            <a:r>
              <a:rPr lang="en-US" dirty="0" smtClean="0"/>
              <a:t> Python Environment</a:t>
            </a:r>
            <a:endParaRPr lang="en-US" dirty="0"/>
          </a:p>
          <a:p>
            <a:endParaRPr lang="en-US" dirty="0" smtClean="0"/>
          </a:p>
          <a:p>
            <a:r>
              <a:rPr lang="en-US" sz="2400" b="1" u="sng" dirty="0" smtClean="0"/>
              <a:t>In web browser </a:t>
            </a:r>
            <a:r>
              <a:rPr lang="en-US" sz="2400" b="1" u="sng" dirty="0" err="1" smtClean="0"/>
              <a:t>goto</a:t>
            </a:r>
            <a:r>
              <a:rPr lang="en-US" sz="2400" b="1" u="sng" dirty="0" smtClean="0"/>
              <a:t>:</a:t>
            </a:r>
          </a:p>
          <a:p>
            <a:endParaRPr lang="en-US" sz="2400" b="1" u="sng" dirty="0" smtClean="0"/>
          </a:p>
          <a:p>
            <a:r>
              <a:rPr lang="en-US" sz="2400" b="1" u="sng" dirty="0" smtClean="0">
                <a:hlinkClick r:id="rId2"/>
              </a:rPr>
              <a:t>https://che.openshift.io</a:t>
            </a:r>
            <a:endParaRPr lang="en-US" sz="2400" b="1" u="sng" dirty="0" smtClean="0"/>
          </a:p>
          <a:p>
            <a:endParaRPr lang="en-US" sz="2400" b="1" u="sng" dirty="0"/>
          </a:p>
          <a:p>
            <a:r>
              <a:rPr lang="en-US" sz="2400" dirty="0" smtClean="0"/>
              <a:t>NOTE select click on the cat picture the first icon.   See yellow arrow below. This will use up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account.</a:t>
            </a:r>
            <a:endParaRPr lang="en-US" sz="2400" dirty="0"/>
          </a:p>
          <a:p>
            <a:r>
              <a:rPr lang="en-US" sz="2400" b="1" u="sng" dirty="0" smtClean="0"/>
              <a:t>You do not have to type in box your email.</a:t>
            </a:r>
            <a:endParaRPr lang="en-US" sz="2400" b="1" u="sng" dirty="0"/>
          </a:p>
        </p:txBody>
      </p:sp>
      <p:pic>
        <p:nvPicPr>
          <p:cNvPr id="4" name="Picture 3" descr="Screen Shot 2019-12-23 at 12.2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8" y="1766510"/>
            <a:ext cx="4158191" cy="405859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96271" y="5190036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2-23 at 12.3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06" y="1052656"/>
            <a:ext cx="4412357" cy="5405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Login using the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you </a:t>
            </a:r>
            <a:r>
              <a:rPr lang="en-US" sz="2800" dirty="0" smtClean="0"/>
              <a:t>created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1886802" y="4352088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3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511</Words>
  <Application>Microsoft Macintosh PowerPoint</Application>
  <PresentationFormat>On-screen Show (4:3)</PresentationFormat>
  <Paragraphs>73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Agenda</vt:lpstr>
      <vt:lpstr>Welcome – Who are you and What do you expect ?</vt:lpstr>
      <vt:lpstr>Computers are Dumb</vt:lpstr>
      <vt:lpstr>How to talk to Computers</vt:lpstr>
      <vt:lpstr>Thinking like a Coder/Programmer Exercise #1 – Post it Notes Design</vt:lpstr>
      <vt:lpstr>Setting up your cloud learning environment – Pre-Reqs</vt:lpstr>
      <vt:lpstr>Setting up your cloud learning environment – Eclipse-Che</vt:lpstr>
      <vt:lpstr>Setting up your cloud learning environment –  Login using the Github you created</vt:lpstr>
      <vt:lpstr>Setting up your cloud learning environment –  Goto your Gmail Account and get the code.</vt:lpstr>
      <vt:lpstr>Setting up your cloud learning environment –  Login using the Github you created</vt:lpstr>
      <vt:lpstr>Setting up your cloud learning environment –  A few more authoriztion steps follow screens enter info.</vt:lpstr>
      <vt:lpstr>Setting up your cloud learning environment –  Final Step Create Python Workspace.</vt:lpstr>
    </vt:vector>
  </TitlesOfParts>
  <Company>Zachary Lewis and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Lewis</dc:creator>
  <cp:lastModifiedBy>Zachary Lewis</cp:lastModifiedBy>
  <cp:revision>11</cp:revision>
  <dcterms:created xsi:type="dcterms:W3CDTF">2019-12-23T16:36:50Z</dcterms:created>
  <dcterms:modified xsi:type="dcterms:W3CDTF">2019-12-23T18:14:54Z</dcterms:modified>
</cp:coreProperties>
</file>