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1E968-CB75-468F-9712-7D775A5E09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DC9A8-2130-439E-A9DF-9EFD8A85C5C7}">
      <dgm:prSet/>
      <dgm:spPr/>
      <dgm:t>
        <a:bodyPr/>
        <a:lstStyle/>
        <a:p>
          <a:r>
            <a:rPr lang="en-US" b="0" i="0" dirty="0"/>
            <a:t>Data Introduction</a:t>
          </a:r>
          <a:endParaRPr lang="en-US" dirty="0"/>
        </a:p>
      </dgm:t>
    </dgm:pt>
    <dgm:pt modelId="{17F372CE-A18F-4873-AFD3-6A09B313B07A}" type="parTrans" cxnId="{F567AF06-D594-4498-90F1-C8AFFF749E7E}">
      <dgm:prSet/>
      <dgm:spPr/>
      <dgm:t>
        <a:bodyPr/>
        <a:lstStyle/>
        <a:p>
          <a:endParaRPr lang="en-US"/>
        </a:p>
      </dgm:t>
    </dgm:pt>
    <dgm:pt modelId="{324DE52F-1351-4750-9C46-4882711E488B}" type="sibTrans" cxnId="{F567AF06-D594-4498-90F1-C8AFFF749E7E}">
      <dgm:prSet/>
      <dgm:spPr/>
      <dgm:t>
        <a:bodyPr/>
        <a:lstStyle/>
        <a:p>
          <a:endParaRPr lang="en-US"/>
        </a:p>
      </dgm:t>
    </dgm:pt>
    <dgm:pt modelId="{6D9EF60C-3F64-4F3E-85CA-6DC838AC4788}">
      <dgm:prSet/>
      <dgm:spPr/>
      <dgm:t>
        <a:bodyPr/>
        <a:lstStyle/>
        <a:p>
          <a:pPr latinLnBrk="1"/>
          <a:r>
            <a:rPr lang="en-US" b="0" i="0" dirty="0"/>
            <a:t>Model Introduction</a:t>
          </a:r>
          <a:endParaRPr lang="en-US" dirty="0"/>
        </a:p>
      </dgm:t>
    </dgm:pt>
    <dgm:pt modelId="{32DE09D0-60E5-4B46-A83E-DDBC177A28A1}" type="parTrans" cxnId="{827B4D85-5749-429C-9F3F-104EA286F145}">
      <dgm:prSet/>
      <dgm:spPr/>
      <dgm:t>
        <a:bodyPr/>
        <a:lstStyle/>
        <a:p>
          <a:endParaRPr lang="en-US"/>
        </a:p>
      </dgm:t>
    </dgm:pt>
    <dgm:pt modelId="{B57E3384-648D-4F75-A590-A837223D0473}" type="sibTrans" cxnId="{827B4D85-5749-429C-9F3F-104EA286F145}">
      <dgm:prSet/>
      <dgm:spPr/>
      <dgm:t>
        <a:bodyPr/>
        <a:lstStyle/>
        <a:p>
          <a:endParaRPr lang="en-US"/>
        </a:p>
      </dgm:t>
    </dgm:pt>
    <dgm:pt modelId="{6423E81C-2A22-4409-9EF6-1C352428BE16}">
      <dgm:prSet/>
      <dgm:spPr/>
      <dgm:t>
        <a:bodyPr/>
        <a:lstStyle/>
        <a:p>
          <a:r>
            <a:rPr lang="en-US" b="0" i="0" dirty="0"/>
            <a:t>Graph Introduction</a:t>
          </a:r>
          <a:endParaRPr lang="en-US" dirty="0"/>
        </a:p>
      </dgm:t>
    </dgm:pt>
    <dgm:pt modelId="{256D5270-96B8-488A-BAB2-FB24EA26C534}" type="parTrans" cxnId="{27B0514E-813D-4993-B8CA-644AE9FD3D9F}">
      <dgm:prSet/>
      <dgm:spPr/>
      <dgm:t>
        <a:bodyPr/>
        <a:lstStyle/>
        <a:p>
          <a:endParaRPr lang="en-US"/>
        </a:p>
      </dgm:t>
    </dgm:pt>
    <dgm:pt modelId="{CFA85741-E6F4-4250-B9FB-753109BD689F}" type="sibTrans" cxnId="{27B0514E-813D-4993-B8CA-644AE9FD3D9F}">
      <dgm:prSet/>
      <dgm:spPr/>
      <dgm:t>
        <a:bodyPr/>
        <a:lstStyle/>
        <a:p>
          <a:endParaRPr lang="en-US"/>
        </a:p>
      </dgm:t>
    </dgm:pt>
    <dgm:pt modelId="{3AE7CB42-341F-4C18-82B3-A613A5E9431C}">
      <dgm:prSet/>
      <dgm:spPr/>
      <dgm:t>
        <a:bodyPr/>
        <a:lstStyle/>
        <a:p>
          <a:pPr latinLnBrk="1"/>
          <a:r>
            <a:rPr lang="en-US" b="0" i="0" dirty="0"/>
            <a:t>Comparison of loss functions</a:t>
          </a:r>
          <a:endParaRPr lang="en-US" dirty="0"/>
        </a:p>
      </dgm:t>
    </dgm:pt>
    <dgm:pt modelId="{BBCB5509-C126-4FC7-AF66-B8AEE1A4B553}" type="parTrans" cxnId="{4CD394D8-E707-4BED-AFFA-A3F22CFA8723}">
      <dgm:prSet/>
      <dgm:spPr/>
      <dgm:t>
        <a:bodyPr/>
        <a:lstStyle/>
        <a:p>
          <a:endParaRPr lang="en-US"/>
        </a:p>
      </dgm:t>
    </dgm:pt>
    <dgm:pt modelId="{E893D408-2D09-4567-8E5A-CE777D814737}" type="sibTrans" cxnId="{4CD394D8-E707-4BED-AFFA-A3F22CFA8723}">
      <dgm:prSet/>
      <dgm:spPr/>
      <dgm:t>
        <a:bodyPr/>
        <a:lstStyle/>
        <a:p>
          <a:endParaRPr lang="en-US"/>
        </a:p>
      </dgm:t>
    </dgm:pt>
    <dgm:pt modelId="{A10DB442-7C9F-4AF7-A068-D429A2DD08F7}" type="pres">
      <dgm:prSet presAssocID="{0581E968-CB75-468F-9712-7D775A5E09B6}" presName="linear" presStyleCnt="0">
        <dgm:presLayoutVars>
          <dgm:dir/>
          <dgm:animLvl val="lvl"/>
          <dgm:resizeHandles val="exact"/>
        </dgm:presLayoutVars>
      </dgm:prSet>
      <dgm:spPr/>
    </dgm:pt>
    <dgm:pt modelId="{641DE322-2FA8-4979-85B6-00C33FD361B0}" type="pres">
      <dgm:prSet presAssocID="{178DC9A8-2130-439E-A9DF-9EFD8A85C5C7}" presName="parentLin" presStyleCnt="0"/>
      <dgm:spPr/>
    </dgm:pt>
    <dgm:pt modelId="{098189D4-A407-44CA-B68A-261C4C713AE7}" type="pres">
      <dgm:prSet presAssocID="{178DC9A8-2130-439E-A9DF-9EFD8A85C5C7}" presName="parentLeftMargin" presStyleLbl="node1" presStyleIdx="0" presStyleCnt="4"/>
      <dgm:spPr/>
    </dgm:pt>
    <dgm:pt modelId="{3131C156-334D-4B1B-95A2-8B0F085293BD}" type="pres">
      <dgm:prSet presAssocID="{178DC9A8-2130-439E-A9DF-9EFD8A85C5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97CDC-0E14-43E2-8647-9F73E8B92AD1}" type="pres">
      <dgm:prSet presAssocID="{178DC9A8-2130-439E-A9DF-9EFD8A85C5C7}" presName="negativeSpace" presStyleCnt="0"/>
      <dgm:spPr/>
    </dgm:pt>
    <dgm:pt modelId="{F475E2EE-A596-4374-B2C8-510DAE1E1E4A}" type="pres">
      <dgm:prSet presAssocID="{178DC9A8-2130-439E-A9DF-9EFD8A85C5C7}" presName="childText" presStyleLbl="conFgAcc1" presStyleIdx="0" presStyleCnt="4">
        <dgm:presLayoutVars>
          <dgm:bulletEnabled val="1"/>
        </dgm:presLayoutVars>
      </dgm:prSet>
      <dgm:spPr/>
    </dgm:pt>
    <dgm:pt modelId="{57A9A710-B143-48E1-971F-2E61B9FBA0CD}" type="pres">
      <dgm:prSet presAssocID="{324DE52F-1351-4750-9C46-4882711E488B}" presName="spaceBetweenRectangles" presStyleCnt="0"/>
      <dgm:spPr/>
    </dgm:pt>
    <dgm:pt modelId="{29FC7A00-8A2D-4C7A-BFC9-9BF1401D43AF}" type="pres">
      <dgm:prSet presAssocID="{6D9EF60C-3F64-4F3E-85CA-6DC838AC4788}" presName="parentLin" presStyleCnt="0"/>
      <dgm:spPr/>
    </dgm:pt>
    <dgm:pt modelId="{A3C69AB1-CE14-4617-BE30-E710082A83B1}" type="pres">
      <dgm:prSet presAssocID="{6D9EF60C-3F64-4F3E-85CA-6DC838AC4788}" presName="parentLeftMargin" presStyleLbl="node1" presStyleIdx="0" presStyleCnt="4"/>
      <dgm:spPr/>
    </dgm:pt>
    <dgm:pt modelId="{23B41384-57E7-4299-9164-0AFD628555C3}" type="pres">
      <dgm:prSet presAssocID="{6D9EF60C-3F64-4F3E-85CA-6DC838AC47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AF7479-B433-4EF2-9E43-7D24F96DFC8B}" type="pres">
      <dgm:prSet presAssocID="{6D9EF60C-3F64-4F3E-85CA-6DC838AC4788}" presName="negativeSpace" presStyleCnt="0"/>
      <dgm:spPr/>
    </dgm:pt>
    <dgm:pt modelId="{9807A466-7FD5-4DC7-8283-2D04EE504C0D}" type="pres">
      <dgm:prSet presAssocID="{6D9EF60C-3F64-4F3E-85CA-6DC838AC4788}" presName="childText" presStyleLbl="conFgAcc1" presStyleIdx="1" presStyleCnt="4">
        <dgm:presLayoutVars>
          <dgm:bulletEnabled val="1"/>
        </dgm:presLayoutVars>
      </dgm:prSet>
      <dgm:spPr/>
    </dgm:pt>
    <dgm:pt modelId="{F17DD118-2C47-4B3E-BF6A-D60F24C273F6}" type="pres">
      <dgm:prSet presAssocID="{B57E3384-648D-4F75-A590-A837223D0473}" presName="spaceBetweenRectangles" presStyleCnt="0"/>
      <dgm:spPr/>
    </dgm:pt>
    <dgm:pt modelId="{D4E6D4A6-452F-4745-AB76-297FB4AEBF08}" type="pres">
      <dgm:prSet presAssocID="{6423E81C-2A22-4409-9EF6-1C352428BE16}" presName="parentLin" presStyleCnt="0"/>
      <dgm:spPr/>
    </dgm:pt>
    <dgm:pt modelId="{240ACBFC-A29A-4B73-8B8B-D64F4CDF58FA}" type="pres">
      <dgm:prSet presAssocID="{6423E81C-2A22-4409-9EF6-1C352428BE16}" presName="parentLeftMargin" presStyleLbl="node1" presStyleIdx="1" presStyleCnt="4"/>
      <dgm:spPr/>
    </dgm:pt>
    <dgm:pt modelId="{8BF142DC-FA7C-4490-A0F7-EFD989B91BF7}" type="pres">
      <dgm:prSet presAssocID="{6423E81C-2A22-4409-9EF6-1C352428BE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9DB6E0-DDE9-4882-B8F4-DFC44414DDEF}" type="pres">
      <dgm:prSet presAssocID="{6423E81C-2A22-4409-9EF6-1C352428BE16}" presName="negativeSpace" presStyleCnt="0"/>
      <dgm:spPr/>
    </dgm:pt>
    <dgm:pt modelId="{AC0B1941-E13B-48D4-AF43-8FF6916726FE}" type="pres">
      <dgm:prSet presAssocID="{6423E81C-2A22-4409-9EF6-1C352428BE16}" presName="childText" presStyleLbl="conFgAcc1" presStyleIdx="2" presStyleCnt="4">
        <dgm:presLayoutVars>
          <dgm:bulletEnabled val="1"/>
        </dgm:presLayoutVars>
      </dgm:prSet>
      <dgm:spPr/>
    </dgm:pt>
    <dgm:pt modelId="{5AD91A0A-40E9-499A-BF64-8C0947E82958}" type="pres">
      <dgm:prSet presAssocID="{CFA85741-E6F4-4250-B9FB-753109BD689F}" presName="spaceBetweenRectangles" presStyleCnt="0"/>
      <dgm:spPr/>
    </dgm:pt>
    <dgm:pt modelId="{12942E93-9E8B-46BB-B201-B9E40993FC47}" type="pres">
      <dgm:prSet presAssocID="{3AE7CB42-341F-4C18-82B3-A613A5E9431C}" presName="parentLin" presStyleCnt="0"/>
      <dgm:spPr/>
    </dgm:pt>
    <dgm:pt modelId="{DBAAACD9-1298-46EF-86D3-03DB5B14D55A}" type="pres">
      <dgm:prSet presAssocID="{3AE7CB42-341F-4C18-82B3-A613A5E9431C}" presName="parentLeftMargin" presStyleLbl="node1" presStyleIdx="2" presStyleCnt="4"/>
      <dgm:spPr/>
    </dgm:pt>
    <dgm:pt modelId="{5B40B716-8FE5-4F6D-ABB7-DD239A4C18CE}" type="pres">
      <dgm:prSet presAssocID="{3AE7CB42-341F-4C18-82B3-A613A5E943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77A3035-8F75-4ACA-B8B7-F4AA6C73DC62}" type="pres">
      <dgm:prSet presAssocID="{3AE7CB42-341F-4C18-82B3-A613A5E9431C}" presName="negativeSpace" presStyleCnt="0"/>
      <dgm:spPr/>
    </dgm:pt>
    <dgm:pt modelId="{7D95FCF6-53A0-46B3-9B19-411EB62A6F57}" type="pres">
      <dgm:prSet presAssocID="{3AE7CB42-341F-4C18-82B3-A613A5E943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567AF06-D594-4498-90F1-C8AFFF749E7E}" srcId="{0581E968-CB75-468F-9712-7D775A5E09B6}" destId="{178DC9A8-2130-439E-A9DF-9EFD8A85C5C7}" srcOrd="0" destOrd="0" parTransId="{17F372CE-A18F-4873-AFD3-6A09B313B07A}" sibTransId="{324DE52F-1351-4750-9C46-4882711E488B}"/>
    <dgm:cxn modelId="{E43C3740-D564-468C-A699-6821E5B1737D}" type="presOf" srcId="{6D9EF60C-3F64-4F3E-85CA-6DC838AC4788}" destId="{A3C69AB1-CE14-4617-BE30-E710082A83B1}" srcOrd="0" destOrd="0" presId="urn:microsoft.com/office/officeart/2005/8/layout/list1"/>
    <dgm:cxn modelId="{893A2B64-7F15-48DA-A375-2092690EB89C}" type="presOf" srcId="{6423E81C-2A22-4409-9EF6-1C352428BE16}" destId="{8BF142DC-FA7C-4490-A0F7-EFD989B91BF7}" srcOrd="1" destOrd="0" presId="urn:microsoft.com/office/officeart/2005/8/layout/list1"/>
    <dgm:cxn modelId="{F945714E-B49B-460C-B606-3DB2F983FAA2}" type="presOf" srcId="{3AE7CB42-341F-4C18-82B3-A613A5E9431C}" destId="{DBAAACD9-1298-46EF-86D3-03DB5B14D55A}" srcOrd="0" destOrd="0" presId="urn:microsoft.com/office/officeart/2005/8/layout/list1"/>
    <dgm:cxn modelId="{27B0514E-813D-4993-B8CA-644AE9FD3D9F}" srcId="{0581E968-CB75-468F-9712-7D775A5E09B6}" destId="{6423E81C-2A22-4409-9EF6-1C352428BE16}" srcOrd="2" destOrd="0" parTransId="{256D5270-96B8-488A-BAB2-FB24EA26C534}" sibTransId="{CFA85741-E6F4-4250-B9FB-753109BD689F}"/>
    <dgm:cxn modelId="{72A1FC54-732E-489B-B087-31B986EB03C9}" type="presOf" srcId="{178DC9A8-2130-439E-A9DF-9EFD8A85C5C7}" destId="{098189D4-A407-44CA-B68A-261C4C713AE7}" srcOrd="0" destOrd="0" presId="urn:microsoft.com/office/officeart/2005/8/layout/list1"/>
    <dgm:cxn modelId="{BE831175-48A8-4030-93E1-82521FEF587E}" type="presOf" srcId="{3AE7CB42-341F-4C18-82B3-A613A5E9431C}" destId="{5B40B716-8FE5-4F6D-ABB7-DD239A4C18CE}" srcOrd="1" destOrd="0" presId="urn:microsoft.com/office/officeart/2005/8/layout/list1"/>
    <dgm:cxn modelId="{06462984-4CD9-461A-BB29-3FE6C7FF8072}" type="presOf" srcId="{0581E968-CB75-468F-9712-7D775A5E09B6}" destId="{A10DB442-7C9F-4AF7-A068-D429A2DD08F7}" srcOrd="0" destOrd="0" presId="urn:microsoft.com/office/officeart/2005/8/layout/list1"/>
    <dgm:cxn modelId="{827B4D85-5749-429C-9F3F-104EA286F145}" srcId="{0581E968-CB75-468F-9712-7D775A5E09B6}" destId="{6D9EF60C-3F64-4F3E-85CA-6DC838AC4788}" srcOrd="1" destOrd="0" parTransId="{32DE09D0-60E5-4B46-A83E-DDBC177A28A1}" sibTransId="{B57E3384-648D-4F75-A590-A837223D0473}"/>
    <dgm:cxn modelId="{CB0D0389-E12D-452E-8D49-E0F15CADCD6B}" type="presOf" srcId="{6D9EF60C-3F64-4F3E-85CA-6DC838AC4788}" destId="{23B41384-57E7-4299-9164-0AFD628555C3}" srcOrd="1" destOrd="0" presId="urn:microsoft.com/office/officeart/2005/8/layout/list1"/>
    <dgm:cxn modelId="{2B61CB90-05AC-478F-BA62-A7FDEB24CED3}" type="presOf" srcId="{178DC9A8-2130-439E-A9DF-9EFD8A85C5C7}" destId="{3131C156-334D-4B1B-95A2-8B0F085293BD}" srcOrd="1" destOrd="0" presId="urn:microsoft.com/office/officeart/2005/8/layout/list1"/>
    <dgm:cxn modelId="{B38681AD-6218-4DF9-AC54-9553C33F6AF4}" type="presOf" srcId="{6423E81C-2A22-4409-9EF6-1C352428BE16}" destId="{240ACBFC-A29A-4B73-8B8B-D64F4CDF58FA}" srcOrd="0" destOrd="0" presId="urn:microsoft.com/office/officeart/2005/8/layout/list1"/>
    <dgm:cxn modelId="{4CD394D8-E707-4BED-AFFA-A3F22CFA8723}" srcId="{0581E968-CB75-468F-9712-7D775A5E09B6}" destId="{3AE7CB42-341F-4C18-82B3-A613A5E9431C}" srcOrd="3" destOrd="0" parTransId="{BBCB5509-C126-4FC7-AF66-B8AEE1A4B553}" sibTransId="{E893D408-2D09-4567-8E5A-CE777D814737}"/>
    <dgm:cxn modelId="{A22E0F98-B85E-4B12-B390-08E63F36EEA9}" type="presParOf" srcId="{A10DB442-7C9F-4AF7-A068-D429A2DD08F7}" destId="{641DE322-2FA8-4979-85B6-00C33FD361B0}" srcOrd="0" destOrd="0" presId="urn:microsoft.com/office/officeart/2005/8/layout/list1"/>
    <dgm:cxn modelId="{405A9A12-B8F7-4AED-8130-D3D47C6AE922}" type="presParOf" srcId="{641DE322-2FA8-4979-85B6-00C33FD361B0}" destId="{098189D4-A407-44CA-B68A-261C4C713AE7}" srcOrd="0" destOrd="0" presId="urn:microsoft.com/office/officeart/2005/8/layout/list1"/>
    <dgm:cxn modelId="{D19663BB-18D5-47B0-B945-C79A754B3E9D}" type="presParOf" srcId="{641DE322-2FA8-4979-85B6-00C33FD361B0}" destId="{3131C156-334D-4B1B-95A2-8B0F085293BD}" srcOrd="1" destOrd="0" presId="urn:microsoft.com/office/officeart/2005/8/layout/list1"/>
    <dgm:cxn modelId="{39D0780E-C823-46E9-BE0D-8C3F0E6616D8}" type="presParOf" srcId="{A10DB442-7C9F-4AF7-A068-D429A2DD08F7}" destId="{0B297CDC-0E14-43E2-8647-9F73E8B92AD1}" srcOrd="1" destOrd="0" presId="urn:microsoft.com/office/officeart/2005/8/layout/list1"/>
    <dgm:cxn modelId="{EDB7337C-7532-4CB6-80C4-B47A23BD414B}" type="presParOf" srcId="{A10DB442-7C9F-4AF7-A068-D429A2DD08F7}" destId="{F475E2EE-A596-4374-B2C8-510DAE1E1E4A}" srcOrd="2" destOrd="0" presId="urn:microsoft.com/office/officeart/2005/8/layout/list1"/>
    <dgm:cxn modelId="{0E1AD709-241A-4161-8F3D-B3B9557A7011}" type="presParOf" srcId="{A10DB442-7C9F-4AF7-A068-D429A2DD08F7}" destId="{57A9A710-B143-48E1-971F-2E61B9FBA0CD}" srcOrd="3" destOrd="0" presId="urn:microsoft.com/office/officeart/2005/8/layout/list1"/>
    <dgm:cxn modelId="{8EB55961-B330-4D2F-855E-2E5DA199816C}" type="presParOf" srcId="{A10DB442-7C9F-4AF7-A068-D429A2DD08F7}" destId="{29FC7A00-8A2D-4C7A-BFC9-9BF1401D43AF}" srcOrd="4" destOrd="0" presId="urn:microsoft.com/office/officeart/2005/8/layout/list1"/>
    <dgm:cxn modelId="{12C19298-D75C-40A6-BAC1-14FB943A0B61}" type="presParOf" srcId="{29FC7A00-8A2D-4C7A-BFC9-9BF1401D43AF}" destId="{A3C69AB1-CE14-4617-BE30-E710082A83B1}" srcOrd="0" destOrd="0" presId="urn:microsoft.com/office/officeart/2005/8/layout/list1"/>
    <dgm:cxn modelId="{4B8EE275-9AAE-4C54-B8F1-4EA5D2DE1174}" type="presParOf" srcId="{29FC7A00-8A2D-4C7A-BFC9-9BF1401D43AF}" destId="{23B41384-57E7-4299-9164-0AFD628555C3}" srcOrd="1" destOrd="0" presId="urn:microsoft.com/office/officeart/2005/8/layout/list1"/>
    <dgm:cxn modelId="{953058D4-8133-4949-8A03-E5E35F799D3D}" type="presParOf" srcId="{A10DB442-7C9F-4AF7-A068-D429A2DD08F7}" destId="{64AF7479-B433-4EF2-9E43-7D24F96DFC8B}" srcOrd="5" destOrd="0" presId="urn:microsoft.com/office/officeart/2005/8/layout/list1"/>
    <dgm:cxn modelId="{7CE95451-DE04-422C-80D9-631DD196D2CF}" type="presParOf" srcId="{A10DB442-7C9F-4AF7-A068-D429A2DD08F7}" destId="{9807A466-7FD5-4DC7-8283-2D04EE504C0D}" srcOrd="6" destOrd="0" presId="urn:microsoft.com/office/officeart/2005/8/layout/list1"/>
    <dgm:cxn modelId="{119F7263-F700-4163-9FCF-74F90B0A9477}" type="presParOf" srcId="{A10DB442-7C9F-4AF7-A068-D429A2DD08F7}" destId="{F17DD118-2C47-4B3E-BF6A-D60F24C273F6}" srcOrd="7" destOrd="0" presId="urn:microsoft.com/office/officeart/2005/8/layout/list1"/>
    <dgm:cxn modelId="{26CD7BD4-1F09-4222-8C7C-512AC366FFEE}" type="presParOf" srcId="{A10DB442-7C9F-4AF7-A068-D429A2DD08F7}" destId="{D4E6D4A6-452F-4745-AB76-297FB4AEBF08}" srcOrd="8" destOrd="0" presId="urn:microsoft.com/office/officeart/2005/8/layout/list1"/>
    <dgm:cxn modelId="{05D88C2A-190F-4301-B30C-BD94FE2C3D14}" type="presParOf" srcId="{D4E6D4A6-452F-4745-AB76-297FB4AEBF08}" destId="{240ACBFC-A29A-4B73-8B8B-D64F4CDF58FA}" srcOrd="0" destOrd="0" presId="urn:microsoft.com/office/officeart/2005/8/layout/list1"/>
    <dgm:cxn modelId="{65D7B3D9-4621-4347-977C-A130E1A5D4FC}" type="presParOf" srcId="{D4E6D4A6-452F-4745-AB76-297FB4AEBF08}" destId="{8BF142DC-FA7C-4490-A0F7-EFD989B91BF7}" srcOrd="1" destOrd="0" presId="urn:microsoft.com/office/officeart/2005/8/layout/list1"/>
    <dgm:cxn modelId="{316B3185-E45E-43B9-8F12-60EF61C8BEE4}" type="presParOf" srcId="{A10DB442-7C9F-4AF7-A068-D429A2DD08F7}" destId="{459DB6E0-DDE9-4882-B8F4-DFC44414DDEF}" srcOrd="9" destOrd="0" presId="urn:microsoft.com/office/officeart/2005/8/layout/list1"/>
    <dgm:cxn modelId="{0A12FA5C-088B-445A-A462-B33FA6BAD6FD}" type="presParOf" srcId="{A10DB442-7C9F-4AF7-A068-D429A2DD08F7}" destId="{AC0B1941-E13B-48D4-AF43-8FF6916726FE}" srcOrd="10" destOrd="0" presId="urn:microsoft.com/office/officeart/2005/8/layout/list1"/>
    <dgm:cxn modelId="{3712DB4B-BB5F-4344-ACD8-262E9B9C8446}" type="presParOf" srcId="{A10DB442-7C9F-4AF7-A068-D429A2DD08F7}" destId="{5AD91A0A-40E9-499A-BF64-8C0947E82958}" srcOrd="11" destOrd="0" presId="urn:microsoft.com/office/officeart/2005/8/layout/list1"/>
    <dgm:cxn modelId="{9C38BE1D-6AC2-4FC2-9B35-37EBBAD513F0}" type="presParOf" srcId="{A10DB442-7C9F-4AF7-A068-D429A2DD08F7}" destId="{12942E93-9E8B-46BB-B201-B9E40993FC47}" srcOrd="12" destOrd="0" presId="urn:microsoft.com/office/officeart/2005/8/layout/list1"/>
    <dgm:cxn modelId="{24672F0A-456B-4C7C-B1AA-A8662A72CB02}" type="presParOf" srcId="{12942E93-9E8B-46BB-B201-B9E40993FC47}" destId="{DBAAACD9-1298-46EF-86D3-03DB5B14D55A}" srcOrd="0" destOrd="0" presId="urn:microsoft.com/office/officeart/2005/8/layout/list1"/>
    <dgm:cxn modelId="{B5D27FF7-FAE2-4DFA-AAB9-4E3AA8A0AB63}" type="presParOf" srcId="{12942E93-9E8B-46BB-B201-B9E40993FC47}" destId="{5B40B716-8FE5-4F6D-ABB7-DD239A4C18CE}" srcOrd="1" destOrd="0" presId="urn:microsoft.com/office/officeart/2005/8/layout/list1"/>
    <dgm:cxn modelId="{D0ABA525-03AB-493A-A055-3FEA7E5864C9}" type="presParOf" srcId="{A10DB442-7C9F-4AF7-A068-D429A2DD08F7}" destId="{C77A3035-8F75-4ACA-B8B7-F4AA6C73DC62}" srcOrd="13" destOrd="0" presId="urn:microsoft.com/office/officeart/2005/8/layout/list1"/>
    <dgm:cxn modelId="{98D40E70-75E1-47F4-AFEE-F7CB5D27F341}" type="presParOf" srcId="{A10DB442-7C9F-4AF7-A068-D429A2DD08F7}" destId="{7D95FCF6-53A0-46B3-9B19-411EB62A6F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22953-DDE1-482D-B751-092114363C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CC86A2-79FF-47E8-8C6A-0E53A119AF80}">
      <dgm:prSet/>
      <dgm:spPr/>
      <dgm:t>
        <a:bodyPr/>
        <a:lstStyle/>
        <a:p>
          <a:r>
            <a:rPr lang="en-US"/>
            <a:t>Sigmoid </a:t>
          </a:r>
          <a:r>
            <a:rPr lang="ko-KR"/>
            <a:t>그래프는 눈으로 확인할 수 있을 만큼의 오차가 발생함</a:t>
          </a:r>
          <a:endParaRPr lang="en-US"/>
        </a:p>
      </dgm:t>
    </dgm:pt>
    <dgm:pt modelId="{83641F6E-3598-4E9C-9AAA-CC3E6F0F31C6}" type="parTrans" cxnId="{961F9E3D-91E5-4B95-B2FD-BCE8CE76DF3B}">
      <dgm:prSet/>
      <dgm:spPr/>
      <dgm:t>
        <a:bodyPr/>
        <a:lstStyle/>
        <a:p>
          <a:endParaRPr lang="en-US"/>
        </a:p>
      </dgm:t>
    </dgm:pt>
    <dgm:pt modelId="{CE6C083B-4F9F-43A4-9B7C-46B35AD7EACB}" type="sibTrans" cxnId="{961F9E3D-91E5-4B95-B2FD-BCE8CE76DF3B}">
      <dgm:prSet/>
      <dgm:spPr/>
      <dgm:t>
        <a:bodyPr/>
        <a:lstStyle/>
        <a:p>
          <a:endParaRPr lang="en-US"/>
        </a:p>
      </dgm:t>
    </dgm:pt>
    <dgm:pt modelId="{DADEE4E3-1521-4F57-B6B4-0D47FAB53357}">
      <dgm:prSet/>
      <dgm:spPr/>
      <dgm:t>
        <a:bodyPr/>
        <a:lstStyle/>
        <a:p>
          <a:r>
            <a:rPr lang="en-US"/>
            <a:t>Poly: MSE: 1.325854804274837</a:t>
          </a:r>
        </a:p>
      </dgm:t>
    </dgm:pt>
    <dgm:pt modelId="{5E34B5D3-EE70-4B37-A757-86244913C203}" type="parTrans" cxnId="{643224CC-A96A-4F5C-9280-4687CD73DFA7}">
      <dgm:prSet/>
      <dgm:spPr/>
      <dgm:t>
        <a:bodyPr/>
        <a:lstStyle/>
        <a:p>
          <a:endParaRPr lang="en-US"/>
        </a:p>
      </dgm:t>
    </dgm:pt>
    <dgm:pt modelId="{34D68D2E-48DD-4812-B8F5-7B4621786FC6}" type="sibTrans" cxnId="{643224CC-A96A-4F5C-9280-4687CD73DFA7}">
      <dgm:prSet/>
      <dgm:spPr/>
      <dgm:t>
        <a:bodyPr/>
        <a:lstStyle/>
        <a:p>
          <a:endParaRPr lang="en-US"/>
        </a:p>
      </dgm:t>
    </dgm:pt>
    <dgm:pt modelId="{ABC1B398-C4A5-4682-B96B-CAE3306A5873}">
      <dgm:prSet/>
      <dgm:spPr/>
      <dgm:t>
        <a:bodyPr/>
        <a:lstStyle/>
        <a:p>
          <a:r>
            <a:rPr lang="en-US"/>
            <a:t>Linear: MSE: 1.5160085323933927</a:t>
          </a:r>
        </a:p>
      </dgm:t>
    </dgm:pt>
    <dgm:pt modelId="{F153FEF6-EEFE-4839-A0DD-60772B636951}" type="parTrans" cxnId="{C898674B-03B5-4878-82FE-48145C92E371}">
      <dgm:prSet/>
      <dgm:spPr/>
      <dgm:t>
        <a:bodyPr/>
        <a:lstStyle/>
        <a:p>
          <a:endParaRPr lang="en-US"/>
        </a:p>
      </dgm:t>
    </dgm:pt>
    <dgm:pt modelId="{F5D534B7-CEEA-47F7-B88C-CC911FF2360F}" type="sibTrans" cxnId="{C898674B-03B5-4878-82FE-48145C92E371}">
      <dgm:prSet/>
      <dgm:spPr/>
      <dgm:t>
        <a:bodyPr/>
        <a:lstStyle/>
        <a:p>
          <a:endParaRPr lang="en-US"/>
        </a:p>
      </dgm:t>
    </dgm:pt>
    <dgm:pt modelId="{9FA9957C-C380-4A3A-8BC5-3C6F4B404A8F}">
      <dgm:prSet/>
      <dgm:spPr/>
      <dgm:t>
        <a:bodyPr/>
        <a:lstStyle/>
        <a:p>
          <a:r>
            <a:rPr lang="en-US"/>
            <a:t>Rbf: MSE: 1.3536453580642638</a:t>
          </a:r>
        </a:p>
      </dgm:t>
    </dgm:pt>
    <dgm:pt modelId="{C9D893AA-C080-4FCB-8BB1-7E58EA3D2FF2}" type="parTrans" cxnId="{41A33B0F-1518-4220-9416-AB87F11884E9}">
      <dgm:prSet/>
      <dgm:spPr/>
      <dgm:t>
        <a:bodyPr/>
        <a:lstStyle/>
        <a:p>
          <a:endParaRPr lang="en-US"/>
        </a:p>
      </dgm:t>
    </dgm:pt>
    <dgm:pt modelId="{FB978178-63A6-4D37-8952-C4661B0A248D}" type="sibTrans" cxnId="{41A33B0F-1518-4220-9416-AB87F11884E9}">
      <dgm:prSet/>
      <dgm:spPr/>
      <dgm:t>
        <a:bodyPr/>
        <a:lstStyle/>
        <a:p>
          <a:endParaRPr lang="en-US"/>
        </a:p>
      </dgm:t>
    </dgm:pt>
    <dgm:pt modelId="{4C118BC9-C192-48C4-A073-17CC1C05EAE1}">
      <dgm:prSet/>
      <dgm:spPr/>
      <dgm:t>
        <a:bodyPr/>
        <a:lstStyle/>
        <a:p>
          <a:r>
            <a:rPr lang="en-US"/>
            <a:t>Sigmoid: MSE: 385.18880833557716</a:t>
          </a:r>
        </a:p>
      </dgm:t>
    </dgm:pt>
    <dgm:pt modelId="{D8C71323-3C10-4C26-81CB-DC840C092974}" type="parTrans" cxnId="{793CFE2C-14D2-4267-9B9C-8D889BD8F0D7}">
      <dgm:prSet/>
      <dgm:spPr/>
      <dgm:t>
        <a:bodyPr/>
        <a:lstStyle/>
        <a:p>
          <a:endParaRPr lang="en-US"/>
        </a:p>
      </dgm:t>
    </dgm:pt>
    <dgm:pt modelId="{FBFA6AC3-3B6C-4A23-807C-E382640597A5}" type="sibTrans" cxnId="{793CFE2C-14D2-4267-9B9C-8D889BD8F0D7}">
      <dgm:prSet/>
      <dgm:spPr/>
      <dgm:t>
        <a:bodyPr/>
        <a:lstStyle/>
        <a:p>
          <a:endParaRPr lang="en-US"/>
        </a:p>
      </dgm:t>
    </dgm:pt>
    <dgm:pt modelId="{96415C7C-7388-4CF8-9B43-0BBDD8FF83D4}" type="pres">
      <dgm:prSet presAssocID="{71B22953-DDE1-482D-B751-092114363CFB}" presName="vert0" presStyleCnt="0">
        <dgm:presLayoutVars>
          <dgm:dir/>
          <dgm:animOne val="branch"/>
          <dgm:animLvl val="lvl"/>
        </dgm:presLayoutVars>
      </dgm:prSet>
      <dgm:spPr/>
    </dgm:pt>
    <dgm:pt modelId="{FC0837F8-BC3B-4AFC-8E3A-9AF065995D82}" type="pres">
      <dgm:prSet presAssocID="{0ECC86A2-79FF-47E8-8C6A-0E53A119AF80}" presName="thickLine" presStyleLbl="alignNode1" presStyleIdx="0" presStyleCnt="5"/>
      <dgm:spPr/>
    </dgm:pt>
    <dgm:pt modelId="{B46EFD9B-820B-4A22-9F01-ED9BCEEC1FDF}" type="pres">
      <dgm:prSet presAssocID="{0ECC86A2-79FF-47E8-8C6A-0E53A119AF80}" presName="horz1" presStyleCnt="0"/>
      <dgm:spPr/>
    </dgm:pt>
    <dgm:pt modelId="{C4E1416A-7AEF-443A-A7E5-3603FA7A460E}" type="pres">
      <dgm:prSet presAssocID="{0ECC86A2-79FF-47E8-8C6A-0E53A119AF80}" presName="tx1" presStyleLbl="revTx" presStyleIdx="0" presStyleCnt="5"/>
      <dgm:spPr/>
    </dgm:pt>
    <dgm:pt modelId="{5A2B1155-FD7A-4336-B20E-18571368CF92}" type="pres">
      <dgm:prSet presAssocID="{0ECC86A2-79FF-47E8-8C6A-0E53A119AF80}" presName="vert1" presStyleCnt="0"/>
      <dgm:spPr/>
    </dgm:pt>
    <dgm:pt modelId="{DA1D5453-5F8D-4CA9-89C4-01B8517BDF69}" type="pres">
      <dgm:prSet presAssocID="{DADEE4E3-1521-4F57-B6B4-0D47FAB53357}" presName="thickLine" presStyleLbl="alignNode1" presStyleIdx="1" presStyleCnt="5"/>
      <dgm:spPr/>
    </dgm:pt>
    <dgm:pt modelId="{297DC4C0-2E7E-4F9D-A785-9D9E58D4AAA4}" type="pres">
      <dgm:prSet presAssocID="{DADEE4E3-1521-4F57-B6B4-0D47FAB53357}" presName="horz1" presStyleCnt="0"/>
      <dgm:spPr/>
    </dgm:pt>
    <dgm:pt modelId="{12B306C0-BC37-483D-8AA2-568BA690A50C}" type="pres">
      <dgm:prSet presAssocID="{DADEE4E3-1521-4F57-B6B4-0D47FAB53357}" presName="tx1" presStyleLbl="revTx" presStyleIdx="1" presStyleCnt="5"/>
      <dgm:spPr/>
    </dgm:pt>
    <dgm:pt modelId="{6497E5A5-541A-4BD9-8993-B1EFB1A35F01}" type="pres">
      <dgm:prSet presAssocID="{DADEE4E3-1521-4F57-B6B4-0D47FAB53357}" presName="vert1" presStyleCnt="0"/>
      <dgm:spPr/>
    </dgm:pt>
    <dgm:pt modelId="{CBCFDA9D-C0C0-4F86-A233-A15128F0004E}" type="pres">
      <dgm:prSet presAssocID="{ABC1B398-C4A5-4682-B96B-CAE3306A5873}" presName="thickLine" presStyleLbl="alignNode1" presStyleIdx="2" presStyleCnt="5"/>
      <dgm:spPr/>
    </dgm:pt>
    <dgm:pt modelId="{E332E21D-9D25-44E0-8C86-C3FCE0684C73}" type="pres">
      <dgm:prSet presAssocID="{ABC1B398-C4A5-4682-B96B-CAE3306A5873}" presName="horz1" presStyleCnt="0"/>
      <dgm:spPr/>
    </dgm:pt>
    <dgm:pt modelId="{26C41618-484C-49CC-B6B2-D7CD0A8E88DA}" type="pres">
      <dgm:prSet presAssocID="{ABC1B398-C4A5-4682-B96B-CAE3306A5873}" presName="tx1" presStyleLbl="revTx" presStyleIdx="2" presStyleCnt="5"/>
      <dgm:spPr/>
    </dgm:pt>
    <dgm:pt modelId="{AB07C0BA-C411-4178-9E1D-94B3483F7E91}" type="pres">
      <dgm:prSet presAssocID="{ABC1B398-C4A5-4682-B96B-CAE3306A5873}" presName="vert1" presStyleCnt="0"/>
      <dgm:spPr/>
    </dgm:pt>
    <dgm:pt modelId="{6CAF4E8C-5D75-4235-AA98-02BEA4E07AA2}" type="pres">
      <dgm:prSet presAssocID="{9FA9957C-C380-4A3A-8BC5-3C6F4B404A8F}" presName="thickLine" presStyleLbl="alignNode1" presStyleIdx="3" presStyleCnt="5"/>
      <dgm:spPr/>
    </dgm:pt>
    <dgm:pt modelId="{42EA350B-615D-461E-9270-95C06F8047E0}" type="pres">
      <dgm:prSet presAssocID="{9FA9957C-C380-4A3A-8BC5-3C6F4B404A8F}" presName="horz1" presStyleCnt="0"/>
      <dgm:spPr/>
    </dgm:pt>
    <dgm:pt modelId="{8496D21F-FE3D-4305-8003-CF78BD5BBAA0}" type="pres">
      <dgm:prSet presAssocID="{9FA9957C-C380-4A3A-8BC5-3C6F4B404A8F}" presName="tx1" presStyleLbl="revTx" presStyleIdx="3" presStyleCnt="5"/>
      <dgm:spPr/>
    </dgm:pt>
    <dgm:pt modelId="{1BD1D148-1A9C-4EFD-A87A-28A05080BB1D}" type="pres">
      <dgm:prSet presAssocID="{9FA9957C-C380-4A3A-8BC5-3C6F4B404A8F}" presName="vert1" presStyleCnt="0"/>
      <dgm:spPr/>
    </dgm:pt>
    <dgm:pt modelId="{E302DEFD-5B7A-48D8-8FD0-AE3718FD1000}" type="pres">
      <dgm:prSet presAssocID="{4C118BC9-C192-48C4-A073-17CC1C05EAE1}" presName="thickLine" presStyleLbl="alignNode1" presStyleIdx="4" presStyleCnt="5"/>
      <dgm:spPr/>
    </dgm:pt>
    <dgm:pt modelId="{2CA38E34-9CFF-466C-B232-4831997EFD22}" type="pres">
      <dgm:prSet presAssocID="{4C118BC9-C192-48C4-A073-17CC1C05EAE1}" presName="horz1" presStyleCnt="0"/>
      <dgm:spPr/>
    </dgm:pt>
    <dgm:pt modelId="{01778B05-6B81-4E0B-9894-256D4FD3BD1D}" type="pres">
      <dgm:prSet presAssocID="{4C118BC9-C192-48C4-A073-17CC1C05EAE1}" presName="tx1" presStyleLbl="revTx" presStyleIdx="4" presStyleCnt="5"/>
      <dgm:spPr/>
    </dgm:pt>
    <dgm:pt modelId="{506886E6-FAB9-4775-AD47-C9A56CAF9CC5}" type="pres">
      <dgm:prSet presAssocID="{4C118BC9-C192-48C4-A073-17CC1C05EAE1}" presName="vert1" presStyleCnt="0"/>
      <dgm:spPr/>
    </dgm:pt>
  </dgm:ptLst>
  <dgm:cxnLst>
    <dgm:cxn modelId="{41A33B0F-1518-4220-9416-AB87F11884E9}" srcId="{71B22953-DDE1-482D-B751-092114363CFB}" destId="{9FA9957C-C380-4A3A-8BC5-3C6F4B404A8F}" srcOrd="3" destOrd="0" parTransId="{C9D893AA-C080-4FCB-8BB1-7E58EA3D2FF2}" sibTransId="{FB978178-63A6-4D37-8952-C4661B0A248D}"/>
    <dgm:cxn modelId="{40706414-E537-4F11-B595-887561DCBF5B}" type="presOf" srcId="{4C118BC9-C192-48C4-A073-17CC1C05EAE1}" destId="{01778B05-6B81-4E0B-9894-256D4FD3BD1D}" srcOrd="0" destOrd="0" presId="urn:microsoft.com/office/officeart/2008/layout/LinedList"/>
    <dgm:cxn modelId="{793CFE2C-14D2-4267-9B9C-8D889BD8F0D7}" srcId="{71B22953-DDE1-482D-B751-092114363CFB}" destId="{4C118BC9-C192-48C4-A073-17CC1C05EAE1}" srcOrd="4" destOrd="0" parTransId="{D8C71323-3C10-4C26-81CB-DC840C092974}" sibTransId="{FBFA6AC3-3B6C-4A23-807C-E382640597A5}"/>
    <dgm:cxn modelId="{961F9E3D-91E5-4B95-B2FD-BCE8CE76DF3B}" srcId="{71B22953-DDE1-482D-B751-092114363CFB}" destId="{0ECC86A2-79FF-47E8-8C6A-0E53A119AF80}" srcOrd="0" destOrd="0" parTransId="{83641F6E-3598-4E9C-9AAA-CC3E6F0F31C6}" sibTransId="{CE6C083B-4F9F-43A4-9B7C-46B35AD7EACB}"/>
    <dgm:cxn modelId="{72F9DE64-6D1A-4869-82BC-1903AC03B1C5}" type="presOf" srcId="{9FA9957C-C380-4A3A-8BC5-3C6F4B404A8F}" destId="{8496D21F-FE3D-4305-8003-CF78BD5BBAA0}" srcOrd="0" destOrd="0" presId="urn:microsoft.com/office/officeart/2008/layout/LinedList"/>
    <dgm:cxn modelId="{C898674B-03B5-4878-82FE-48145C92E371}" srcId="{71B22953-DDE1-482D-B751-092114363CFB}" destId="{ABC1B398-C4A5-4682-B96B-CAE3306A5873}" srcOrd="2" destOrd="0" parTransId="{F153FEF6-EEFE-4839-A0DD-60772B636951}" sibTransId="{F5D534B7-CEEA-47F7-B88C-CC911FF2360F}"/>
    <dgm:cxn modelId="{7A9CF57D-99CF-435F-9333-FDA5215DBFF1}" type="presOf" srcId="{0ECC86A2-79FF-47E8-8C6A-0E53A119AF80}" destId="{C4E1416A-7AEF-443A-A7E5-3603FA7A460E}" srcOrd="0" destOrd="0" presId="urn:microsoft.com/office/officeart/2008/layout/LinedList"/>
    <dgm:cxn modelId="{1D1CFD92-AE0D-4609-BFB2-68C5389E6C56}" type="presOf" srcId="{DADEE4E3-1521-4F57-B6B4-0D47FAB53357}" destId="{12B306C0-BC37-483D-8AA2-568BA690A50C}" srcOrd="0" destOrd="0" presId="urn:microsoft.com/office/officeart/2008/layout/LinedList"/>
    <dgm:cxn modelId="{3689219E-809D-4CD9-A51E-C4DCD6754BE5}" type="presOf" srcId="{71B22953-DDE1-482D-B751-092114363CFB}" destId="{96415C7C-7388-4CF8-9B43-0BBDD8FF83D4}" srcOrd="0" destOrd="0" presId="urn:microsoft.com/office/officeart/2008/layout/LinedList"/>
    <dgm:cxn modelId="{7E91F7A9-0D73-46B8-88AD-145EA75BCBE4}" type="presOf" srcId="{ABC1B398-C4A5-4682-B96B-CAE3306A5873}" destId="{26C41618-484C-49CC-B6B2-D7CD0A8E88DA}" srcOrd="0" destOrd="0" presId="urn:microsoft.com/office/officeart/2008/layout/LinedList"/>
    <dgm:cxn modelId="{643224CC-A96A-4F5C-9280-4687CD73DFA7}" srcId="{71B22953-DDE1-482D-B751-092114363CFB}" destId="{DADEE4E3-1521-4F57-B6B4-0D47FAB53357}" srcOrd="1" destOrd="0" parTransId="{5E34B5D3-EE70-4B37-A757-86244913C203}" sibTransId="{34D68D2E-48DD-4812-B8F5-7B4621786FC6}"/>
    <dgm:cxn modelId="{15EB309E-32D1-4B51-8F1A-0375F6E63BFB}" type="presParOf" srcId="{96415C7C-7388-4CF8-9B43-0BBDD8FF83D4}" destId="{FC0837F8-BC3B-4AFC-8E3A-9AF065995D82}" srcOrd="0" destOrd="0" presId="urn:microsoft.com/office/officeart/2008/layout/LinedList"/>
    <dgm:cxn modelId="{0FF4BA6E-5D74-4666-8334-74DFEA36651B}" type="presParOf" srcId="{96415C7C-7388-4CF8-9B43-0BBDD8FF83D4}" destId="{B46EFD9B-820B-4A22-9F01-ED9BCEEC1FDF}" srcOrd="1" destOrd="0" presId="urn:microsoft.com/office/officeart/2008/layout/LinedList"/>
    <dgm:cxn modelId="{B2757A41-AE18-4F96-B147-C6E48E89EFAA}" type="presParOf" srcId="{B46EFD9B-820B-4A22-9F01-ED9BCEEC1FDF}" destId="{C4E1416A-7AEF-443A-A7E5-3603FA7A460E}" srcOrd="0" destOrd="0" presId="urn:microsoft.com/office/officeart/2008/layout/LinedList"/>
    <dgm:cxn modelId="{B21D1D43-BA1D-4652-8DC4-F673274A2DB4}" type="presParOf" srcId="{B46EFD9B-820B-4A22-9F01-ED9BCEEC1FDF}" destId="{5A2B1155-FD7A-4336-B20E-18571368CF92}" srcOrd="1" destOrd="0" presId="urn:microsoft.com/office/officeart/2008/layout/LinedList"/>
    <dgm:cxn modelId="{B0AFB907-37EE-4BEF-9848-221A04981381}" type="presParOf" srcId="{96415C7C-7388-4CF8-9B43-0BBDD8FF83D4}" destId="{DA1D5453-5F8D-4CA9-89C4-01B8517BDF69}" srcOrd="2" destOrd="0" presId="urn:microsoft.com/office/officeart/2008/layout/LinedList"/>
    <dgm:cxn modelId="{EF8B5DE3-F4A6-4E7E-89D6-6C3B1BC037DC}" type="presParOf" srcId="{96415C7C-7388-4CF8-9B43-0BBDD8FF83D4}" destId="{297DC4C0-2E7E-4F9D-A785-9D9E58D4AAA4}" srcOrd="3" destOrd="0" presId="urn:microsoft.com/office/officeart/2008/layout/LinedList"/>
    <dgm:cxn modelId="{9261984D-D959-4BBE-A1E6-9CEAC9500E13}" type="presParOf" srcId="{297DC4C0-2E7E-4F9D-A785-9D9E58D4AAA4}" destId="{12B306C0-BC37-483D-8AA2-568BA690A50C}" srcOrd="0" destOrd="0" presId="urn:microsoft.com/office/officeart/2008/layout/LinedList"/>
    <dgm:cxn modelId="{A4457B64-159C-4CFF-A1E3-1AC41133E1BE}" type="presParOf" srcId="{297DC4C0-2E7E-4F9D-A785-9D9E58D4AAA4}" destId="{6497E5A5-541A-4BD9-8993-B1EFB1A35F01}" srcOrd="1" destOrd="0" presId="urn:microsoft.com/office/officeart/2008/layout/LinedList"/>
    <dgm:cxn modelId="{31B40993-0370-4B88-8DFB-4DA47044282E}" type="presParOf" srcId="{96415C7C-7388-4CF8-9B43-0BBDD8FF83D4}" destId="{CBCFDA9D-C0C0-4F86-A233-A15128F0004E}" srcOrd="4" destOrd="0" presId="urn:microsoft.com/office/officeart/2008/layout/LinedList"/>
    <dgm:cxn modelId="{4BE9CFC5-47F3-4242-838B-CD5EADBA95C6}" type="presParOf" srcId="{96415C7C-7388-4CF8-9B43-0BBDD8FF83D4}" destId="{E332E21D-9D25-44E0-8C86-C3FCE0684C73}" srcOrd="5" destOrd="0" presId="urn:microsoft.com/office/officeart/2008/layout/LinedList"/>
    <dgm:cxn modelId="{69BBE409-60FC-4C6F-9D42-CC01FCD3FE07}" type="presParOf" srcId="{E332E21D-9D25-44E0-8C86-C3FCE0684C73}" destId="{26C41618-484C-49CC-B6B2-D7CD0A8E88DA}" srcOrd="0" destOrd="0" presId="urn:microsoft.com/office/officeart/2008/layout/LinedList"/>
    <dgm:cxn modelId="{A7DF3EE2-C095-4A26-A5C5-1F7F8B065F51}" type="presParOf" srcId="{E332E21D-9D25-44E0-8C86-C3FCE0684C73}" destId="{AB07C0BA-C411-4178-9E1D-94B3483F7E91}" srcOrd="1" destOrd="0" presId="urn:microsoft.com/office/officeart/2008/layout/LinedList"/>
    <dgm:cxn modelId="{2331140D-A75D-4AA4-A0B4-73B1EB05B24A}" type="presParOf" srcId="{96415C7C-7388-4CF8-9B43-0BBDD8FF83D4}" destId="{6CAF4E8C-5D75-4235-AA98-02BEA4E07AA2}" srcOrd="6" destOrd="0" presId="urn:microsoft.com/office/officeart/2008/layout/LinedList"/>
    <dgm:cxn modelId="{3A586964-D0B0-441B-8F83-CA2FB9FEF752}" type="presParOf" srcId="{96415C7C-7388-4CF8-9B43-0BBDD8FF83D4}" destId="{42EA350B-615D-461E-9270-95C06F8047E0}" srcOrd="7" destOrd="0" presId="urn:microsoft.com/office/officeart/2008/layout/LinedList"/>
    <dgm:cxn modelId="{F560B7AA-6578-4028-8637-99BE906483CB}" type="presParOf" srcId="{42EA350B-615D-461E-9270-95C06F8047E0}" destId="{8496D21F-FE3D-4305-8003-CF78BD5BBAA0}" srcOrd="0" destOrd="0" presId="urn:microsoft.com/office/officeart/2008/layout/LinedList"/>
    <dgm:cxn modelId="{3BCFFC98-0E2A-4CF7-9032-255FBFB05AE2}" type="presParOf" srcId="{42EA350B-615D-461E-9270-95C06F8047E0}" destId="{1BD1D148-1A9C-4EFD-A87A-28A05080BB1D}" srcOrd="1" destOrd="0" presId="urn:microsoft.com/office/officeart/2008/layout/LinedList"/>
    <dgm:cxn modelId="{D970B32D-B170-4CB3-8CF3-8655FE1E2418}" type="presParOf" srcId="{96415C7C-7388-4CF8-9B43-0BBDD8FF83D4}" destId="{E302DEFD-5B7A-48D8-8FD0-AE3718FD1000}" srcOrd="8" destOrd="0" presId="urn:microsoft.com/office/officeart/2008/layout/LinedList"/>
    <dgm:cxn modelId="{B14F20EE-C946-4F77-AAA1-E28BC9F7EC22}" type="presParOf" srcId="{96415C7C-7388-4CF8-9B43-0BBDD8FF83D4}" destId="{2CA38E34-9CFF-466C-B232-4831997EFD22}" srcOrd="9" destOrd="0" presId="urn:microsoft.com/office/officeart/2008/layout/LinedList"/>
    <dgm:cxn modelId="{81213A9E-74B2-42D4-95E5-B843266D94DC}" type="presParOf" srcId="{2CA38E34-9CFF-466C-B232-4831997EFD22}" destId="{01778B05-6B81-4E0B-9894-256D4FD3BD1D}" srcOrd="0" destOrd="0" presId="urn:microsoft.com/office/officeart/2008/layout/LinedList"/>
    <dgm:cxn modelId="{D0990DDC-5852-4474-8C64-1B2A67113791}" type="presParOf" srcId="{2CA38E34-9CFF-466C-B232-4831997EFD22}" destId="{506886E6-FAB9-4775-AD47-C9A56CAF9C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E2EE-A596-4374-B2C8-510DAE1E1E4A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1C156-334D-4B1B-95A2-8B0F085293BD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Data Introduction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9807A466-7FD5-4DC7-8283-2D04EE504C0D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41384-57E7-4299-9164-0AFD628555C3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Model Introduction</a:t>
          </a:r>
          <a:endParaRPr lang="en-US" sz="2400" kern="1200" dirty="0"/>
        </a:p>
      </dsp:txBody>
      <dsp:txXfrm>
        <a:off x="560365" y="1186414"/>
        <a:ext cx="7291750" cy="639310"/>
      </dsp:txXfrm>
    </dsp:sp>
    <dsp:sp modelId="{AC0B1941-E13B-48D4-AF43-8FF6916726FE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142DC-FA7C-4490-A0F7-EFD989B91BF7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Graph Introduction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7D95FCF6-53A0-46B3-9B19-411EB62A6F57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0B716-8FE5-4F6D-ABB7-DD239A4C18CE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Comparison of loss functions</a:t>
          </a:r>
          <a:endParaRPr 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837F8-BC3B-4AFC-8E3A-9AF065995D82}">
      <dsp:nvSpPr>
        <dsp:cNvPr id="0" name=""/>
        <dsp:cNvSpPr/>
      </dsp:nvSpPr>
      <dsp:spPr>
        <a:xfrm>
          <a:off x="0" y="449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1416A-7AEF-443A-A7E5-3603FA7A460E}">
      <dsp:nvSpPr>
        <dsp:cNvPr id="0" name=""/>
        <dsp:cNvSpPr/>
      </dsp:nvSpPr>
      <dsp:spPr>
        <a:xfrm>
          <a:off x="0" y="449"/>
          <a:ext cx="9724031" cy="736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Sigmoid </a:t>
          </a:r>
          <a:r>
            <a:rPr lang="ko-KR" sz="2600" kern="1200"/>
            <a:t>그래프는 눈으로 확인할 수 있을 만큼의 오차가 발생함</a:t>
          </a:r>
          <a:endParaRPr lang="en-US" sz="2600" kern="1200"/>
        </a:p>
      </dsp:txBody>
      <dsp:txXfrm>
        <a:off x="0" y="449"/>
        <a:ext cx="9724031" cy="736491"/>
      </dsp:txXfrm>
    </dsp:sp>
    <dsp:sp modelId="{DA1D5453-5F8D-4CA9-89C4-01B8517BDF69}">
      <dsp:nvSpPr>
        <dsp:cNvPr id="0" name=""/>
        <dsp:cNvSpPr/>
      </dsp:nvSpPr>
      <dsp:spPr>
        <a:xfrm>
          <a:off x="0" y="736941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06C0-BC37-483D-8AA2-568BA690A50C}">
      <dsp:nvSpPr>
        <dsp:cNvPr id="0" name=""/>
        <dsp:cNvSpPr/>
      </dsp:nvSpPr>
      <dsp:spPr>
        <a:xfrm>
          <a:off x="0" y="736941"/>
          <a:ext cx="9724031" cy="736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Poly: MSE: 1.325854804274837</a:t>
          </a:r>
        </a:p>
      </dsp:txBody>
      <dsp:txXfrm>
        <a:off x="0" y="736941"/>
        <a:ext cx="9724031" cy="736491"/>
      </dsp:txXfrm>
    </dsp:sp>
    <dsp:sp modelId="{CBCFDA9D-C0C0-4F86-A233-A15128F0004E}">
      <dsp:nvSpPr>
        <dsp:cNvPr id="0" name=""/>
        <dsp:cNvSpPr/>
      </dsp:nvSpPr>
      <dsp:spPr>
        <a:xfrm>
          <a:off x="0" y="1473433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41618-484C-49CC-B6B2-D7CD0A8E88DA}">
      <dsp:nvSpPr>
        <dsp:cNvPr id="0" name=""/>
        <dsp:cNvSpPr/>
      </dsp:nvSpPr>
      <dsp:spPr>
        <a:xfrm>
          <a:off x="0" y="1473433"/>
          <a:ext cx="9724031" cy="736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Linear: MSE: 1.5160085323933927</a:t>
          </a:r>
        </a:p>
      </dsp:txBody>
      <dsp:txXfrm>
        <a:off x="0" y="1473433"/>
        <a:ext cx="9724031" cy="736491"/>
      </dsp:txXfrm>
    </dsp:sp>
    <dsp:sp modelId="{6CAF4E8C-5D75-4235-AA98-02BEA4E07AA2}">
      <dsp:nvSpPr>
        <dsp:cNvPr id="0" name=""/>
        <dsp:cNvSpPr/>
      </dsp:nvSpPr>
      <dsp:spPr>
        <a:xfrm>
          <a:off x="0" y="2209924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6D21F-FE3D-4305-8003-CF78BD5BBAA0}">
      <dsp:nvSpPr>
        <dsp:cNvPr id="0" name=""/>
        <dsp:cNvSpPr/>
      </dsp:nvSpPr>
      <dsp:spPr>
        <a:xfrm>
          <a:off x="0" y="2209924"/>
          <a:ext cx="9724031" cy="736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Rbf: MSE: 1.3536453580642638</a:t>
          </a:r>
        </a:p>
      </dsp:txBody>
      <dsp:txXfrm>
        <a:off x="0" y="2209924"/>
        <a:ext cx="9724031" cy="736491"/>
      </dsp:txXfrm>
    </dsp:sp>
    <dsp:sp modelId="{E302DEFD-5B7A-48D8-8FD0-AE3718FD1000}">
      <dsp:nvSpPr>
        <dsp:cNvPr id="0" name=""/>
        <dsp:cNvSpPr/>
      </dsp:nvSpPr>
      <dsp:spPr>
        <a:xfrm>
          <a:off x="0" y="2946416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78B05-6B81-4E0B-9894-256D4FD3BD1D}">
      <dsp:nvSpPr>
        <dsp:cNvPr id="0" name=""/>
        <dsp:cNvSpPr/>
      </dsp:nvSpPr>
      <dsp:spPr>
        <a:xfrm>
          <a:off x="0" y="2946416"/>
          <a:ext cx="9724031" cy="736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Sigmoid: MSE: 385.18880833557716</a:t>
          </a:r>
        </a:p>
      </dsp:txBody>
      <dsp:txXfrm>
        <a:off x="0" y="2946416"/>
        <a:ext cx="9724031" cy="736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D873-FEAA-AC47-DF0B-6E8A96A8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28E416-B958-B6D9-CE4E-02504C73F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D0F6-6F84-512F-A162-76BC0A61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D46C9-D04B-AC8C-0459-EC6F2902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CE0D-27D8-7E46-5C0C-9C10D430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1195-687B-003E-D83A-C57157FE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B85BB-D597-F5AB-871B-C2B9D4BF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D2F71-28F0-9190-D546-C1CD7B70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40FD5-1D00-F94D-2AA6-F6196BD1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E5015-CEF8-DB73-A5AD-81CA561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0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F39C7-6555-855C-7BC0-B5F58D661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6BFC2-1279-F5CE-5605-6279B8A8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A582-7E28-A248-91AA-9653D4E9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85CBC-F2C2-4F78-394F-035C6FA2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9B8D3-BBA4-9B71-AC1E-5ACF49A4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D51A-B32B-2CDE-5C47-978376B7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4EDC-DA54-7981-82B6-D4F12FF3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5DA02-449B-4170-9191-22E5D7EF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B3D63-B700-B193-5FA9-C14C3AA2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72DB-C63B-750B-ECB8-E4503B1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00DFB-F280-1334-8D62-3DA5DF41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D431F-D9C1-C4E1-0B36-4A89F667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E2F14-A83E-1763-EEAE-D7218A61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201EB-07D9-8EE7-F135-D849B5D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43110-BBFB-D8CD-5D2C-BD553DF2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FD322-7BDE-79B5-B238-436DA222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E9F7-436E-F173-4AFC-208DF50F1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55186-3D55-43DF-930E-FA65C4528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7F814-1EA3-7287-D5F8-AF5FF0AE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9AEED-C114-81BB-6568-F66E2882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63B56-1D23-D91D-DF37-59EA1F74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D04E-6F7E-58AE-17B6-838812D6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F7AE8-0163-A191-D822-E2671C2F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6657C-D264-1980-3D54-4F2A7814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EA5064-B007-5A0A-ABE8-6B88D0490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153D05-CBF3-D83A-2D7B-BEECDCEE9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9836BB-7475-0590-356E-D1EF8F4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4663E-73AB-978E-DAA9-272AFE12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1F7D11-ADEB-B532-2ECD-CCD8B39B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CD172-FDFD-2112-E9AE-C9E90D7C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6C29A-39FE-DD02-4525-E958CE38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B62FC-E62B-23BA-5160-8CCED6B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17DBF-69DB-7357-DA21-1073E71B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70803-F25C-34F2-B7CE-2B9BEAD7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0AD1A8-9C23-D8CB-D5EA-7C0C9CDB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2DAC4-8A7C-8604-899B-458BAB88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1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A8E3-71CD-BF91-1C20-D596951B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5F6D4-ECCE-8157-14E5-681D2B81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28EC9-067C-618E-40E1-693D6702C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2E442-5818-8320-A71C-E4C6ABA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6B4A4-4C56-4AF9-F41D-19AB1E0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CCBE3-BB6C-52D1-D5E8-CFA6402A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4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707F8-4987-789A-7F32-CBDC996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65FDF9-4E89-6C9E-3182-B5D645A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4AEBD2-4002-387E-7750-3AE73C876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45279-BE94-DF74-ECFD-B6BD7117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B0FA5-6BE0-64F8-B4AB-BAAFF10F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366D4-F8AF-D8AE-2427-9B5E053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CA409-3456-8661-A617-9C2D8C75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FE8C-523F-29A6-F745-7DDCAE3D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F9644-DC58-D7D5-B593-419124E73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1E90-365B-4B77-B6FC-4B2BA0D07B9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041AC-395A-33F9-E356-D12A775A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84684-ABD8-A74E-FE13-04F2051D9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D7FD-B8F9-45DD-B6B6-C9BC0B2F2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B943C-AA30-2290-5307-75F1EC6AB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유형 기말고사 대체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1C205F-6ADD-1CD4-FEC6-BFD6A84F4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20211224_</a:t>
            </a:r>
            <a:r>
              <a:rPr lang="ko-KR" altLang="en-US" dirty="0"/>
              <a:t>박광선</a:t>
            </a:r>
            <a:endParaRPr lang="en-US" altLang="ko-KR" dirty="0"/>
          </a:p>
          <a:p>
            <a:r>
              <a:rPr lang="en-US" altLang="ko-KR" dirty="0"/>
              <a:t>20211343_</a:t>
            </a:r>
            <a:r>
              <a:rPr lang="ko-KR" altLang="en-US" dirty="0"/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296827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D69869-8BAE-70D5-86D2-402F658A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400" b="0" i="0">
                <a:solidFill>
                  <a:srgbClr val="FFFFFF"/>
                </a:solidFill>
              </a:rPr>
              <a:t>Comparison of Kernel functions</a:t>
            </a:r>
            <a:br>
              <a:rPr lang="en-US" altLang="ko-KR" sz="3400">
                <a:solidFill>
                  <a:srgbClr val="FFFFFF"/>
                </a:solidFill>
              </a:rPr>
            </a:br>
            <a:endParaRPr lang="ko-KR" alt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BEA8FA49-DDC5-C65D-0043-DD69CF413A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1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D037-452C-898E-C87A-2CBEFE5D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30190D12-513A-1FBC-3D35-D91560F26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426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83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F4785E-8944-F6B3-9691-939FA464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pPr lvl="0"/>
            <a:r>
              <a:rPr lang="en-US" altLang="ko-KR" sz="4000" b="0" i="0"/>
              <a:t>Data Introduction</a:t>
            </a:r>
            <a:endParaRPr lang="en-US" altLang="ko-KR" sz="4000"/>
          </a:p>
        </p:txBody>
      </p:sp>
      <p:pic>
        <p:nvPicPr>
          <p:cNvPr id="7" name="Graphic 6" descr="No Smoking">
            <a:extLst>
              <a:ext uri="{FF2B5EF4-FFF2-40B4-BE49-F238E27FC236}">
                <a16:creationId xmlns:a16="http://schemas.microsoft.com/office/drawing/2014/main" id="{B1444876-31B5-6AB8-A16F-01827CFF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FF236-6A27-A29F-6A73-1744FEC7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altLang="ko-KR" sz="1700" b="0" i="0" dirty="0">
                <a:effectLst/>
                <a:latin typeface="Inter"/>
              </a:rPr>
              <a:t>This data is showing lungs capacity of smokers and non-smokers by age, gender and height.</a:t>
            </a:r>
          </a:p>
          <a:p>
            <a:pPr fontAlgn="base"/>
            <a:r>
              <a:rPr lang="en-US" altLang="ko-KR" sz="1700" b="1" i="0" dirty="0">
                <a:effectLst/>
                <a:latin typeface="Inter"/>
              </a:rPr>
              <a:t>Here's the meaning of variables:</a:t>
            </a:r>
          </a:p>
          <a:p>
            <a:pPr fontAlgn="base"/>
            <a:r>
              <a:rPr lang="en-US" altLang="ko-KR" sz="1700" b="1" i="0" dirty="0" err="1">
                <a:effectLst/>
                <a:latin typeface="inherit"/>
              </a:rPr>
              <a:t>LungCap</a:t>
            </a:r>
            <a:r>
              <a:rPr lang="en-US" altLang="ko-KR" sz="1700" b="0" i="0" dirty="0">
                <a:effectLst/>
                <a:latin typeface="Inter"/>
              </a:rPr>
              <a:t>: It’s the lung capacity(closing capacity) of the person</a:t>
            </a:r>
            <a:br>
              <a:rPr lang="en-US" altLang="ko-KR" sz="1700" b="0" i="0" dirty="0">
                <a:effectLst/>
                <a:latin typeface="Inter"/>
              </a:rPr>
            </a:br>
            <a:r>
              <a:rPr lang="en-US" altLang="ko-KR" sz="1700" b="1" i="0" dirty="0">
                <a:effectLst/>
                <a:latin typeface="inherit"/>
              </a:rPr>
              <a:t>Age</a:t>
            </a:r>
            <a:r>
              <a:rPr lang="en-US" altLang="ko-KR" sz="1700" b="0" i="0" dirty="0">
                <a:effectLst/>
                <a:latin typeface="Inter"/>
              </a:rPr>
              <a:t>: It’s how old is the person</a:t>
            </a:r>
            <a:br>
              <a:rPr lang="en-US" altLang="ko-KR" sz="1700" b="0" i="0" dirty="0">
                <a:effectLst/>
                <a:latin typeface="Inter"/>
              </a:rPr>
            </a:br>
            <a:r>
              <a:rPr lang="en-US" altLang="ko-KR" sz="1700" b="1" i="0" dirty="0">
                <a:effectLst/>
                <a:latin typeface="inherit"/>
              </a:rPr>
              <a:t>Height</a:t>
            </a:r>
            <a:r>
              <a:rPr lang="en-US" altLang="ko-KR" sz="1700" b="0" i="0" dirty="0">
                <a:effectLst/>
                <a:latin typeface="Inter"/>
              </a:rPr>
              <a:t>: It’s how tall is the person</a:t>
            </a:r>
            <a:br>
              <a:rPr lang="en-US" altLang="ko-KR" sz="1700" b="0" i="0" dirty="0">
                <a:effectLst/>
                <a:latin typeface="Inter"/>
              </a:rPr>
            </a:br>
            <a:r>
              <a:rPr lang="en-US" altLang="ko-KR" sz="1700" b="1" i="0" dirty="0">
                <a:effectLst/>
                <a:latin typeface="inherit"/>
              </a:rPr>
              <a:t>Smoke</a:t>
            </a:r>
            <a:r>
              <a:rPr lang="en-US" altLang="ko-KR" sz="1700" b="0" i="0" dirty="0">
                <a:effectLst/>
                <a:latin typeface="Inter"/>
              </a:rPr>
              <a:t>: If the person smokes or doesn’t smoke</a:t>
            </a:r>
            <a:br>
              <a:rPr lang="en-US" altLang="ko-KR" sz="1700" b="0" i="0" dirty="0">
                <a:effectLst/>
                <a:latin typeface="Inter"/>
              </a:rPr>
            </a:br>
            <a:r>
              <a:rPr lang="en-US" altLang="ko-KR" sz="1700" b="1" i="0" dirty="0">
                <a:effectLst/>
                <a:latin typeface="inherit"/>
              </a:rPr>
              <a:t>Gender</a:t>
            </a:r>
            <a:r>
              <a:rPr lang="en-US" altLang="ko-KR" sz="1700" b="0" i="0" dirty="0">
                <a:effectLst/>
                <a:latin typeface="Inter"/>
              </a:rPr>
              <a:t>: If are male or female</a:t>
            </a:r>
          </a:p>
          <a:p>
            <a:r>
              <a:rPr lang="en-US" altLang="ko-KR" sz="1700" dirty="0"/>
              <a:t>https://www.kaggle.com/datasets/prathibhapradhan/regression-dataset?select=LungCapData2.csv</a:t>
            </a:r>
            <a:endParaRPr lang="ko-KR" altLang="en-US" sz="1700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30BE9C-BA6A-7E88-2759-8A62F464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pPr lvl="0"/>
            <a:r>
              <a:rPr lang="en-US" altLang="ko-KR" sz="4000" dirty="0"/>
              <a:t>Model</a:t>
            </a:r>
            <a:r>
              <a:rPr lang="en-US" altLang="ko-KR" sz="4000" b="0" i="0" dirty="0"/>
              <a:t> Introduction</a:t>
            </a:r>
            <a:endParaRPr lang="en-US" altLang="ko-KR" sz="4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B1BA2D-1016-F458-597B-AE52019F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SVR, </a:t>
            </a:r>
            <a:r>
              <a:rPr lang="en-US" altLang="ko-KR" sz="2000" dirty="0" err="1"/>
              <a:t>mean_squared_error</a:t>
            </a:r>
            <a:r>
              <a:rPr lang="en-US" altLang="ko-KR" sz="2000" dirty="0"/>
              <a:t>, PCA from Scikit learn</a:t>
            </a:r>
          </a:p>
          <a:p>
            <a:r>
              <a:rPr lang="en-US" altLang="ko-KR" sz="2000" dirty="0"/>
              <a:t>Pandas,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, matplotlib, seaborn</a:t>
            </a:r>
          </a:p>
          <a:p>
            <a:endParaRPr lang="en-US" altLang="ko-KR" sz="2000" dirty="0"/>
          </a:p>
          <a:p>
            <a:r>
              <a:rPr lang="en-US" altLang="ko-KR" sz="2000" dirty="0"/>
              <a:t>SVR </a:t>
            </a:r>
            <a:r>
              <a:rPr lang="ko-KR" altLang="en-US" sz="2000" dirty="0"/>
              <a:t>모델을 통해 </a:t>
            </a:r>
            <a:r>
              <a:rPr lang="en-US" altLang="ko-KR" sz="2000" dirty="0"/>
              <a:t>Age, Height, Gender, Smoke 4</a:t>
            </a:r>
            <a:r>
              <a:rPr lang="ko-KR" altLang="en-US" sz="2000" dirty="0"/>
              <a:t>개의 변수와 </a:t>
            </a:r>
            <a:r>
              <a:rPr lang="en-US" altLang="ko-KR" sz="2000" dirty="0"/>
              <a:t>Lung Capacity </a:t>
            </a:r>
            <a:r>
              <a:rPr lang="ko-KR" altLang="en-US" sz="2000" dirty="0"/>
              <a:t>변수와의 연관성을 학습하고</a:t>
            </a:r>
            <a:r>
              <a:rPr lang="en-US" altLang="ko-KR" sz="2000" dirty="0"/>
              <a:t>,</a:t>
            </a:r>
            <a:r>
              <a:rPr lang="ko-KR" altLang="en-US" sz="2000" dirty="0"/>
              <a:t> 추후 학습되지 않은 </a:t>
            </a:r>
            <a:r>
              <a:rPr lang="en-US" altLang="ko-KR" sz="2000" dirty="0"/>
              <a:t>Age, Height, Gender, Smoke </a:t>
            </a:r>
            <a:r>
              <a:rPr lang="ko-KR" altLang="en-US" sz="2000" dirty="0"/>
              <a:t>변수가 입력되었을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추론한 결과를 반환합니다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EB319-D98D-6FED-FEBD-EBF76C3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Image</a:t>
            </a:r>
          </a:p>
        </p:txBody>
      </p:sp>
      <p:pic>
        <p:nvPicPr>
          <p:cNvPr id="9" name="내용 개체 틀 8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37C60641-63BF-C508-5C2F-7CF9FD8AA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1" r="-1" b="1890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1" name="그림 10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410D5C3E-7889-71F5-B422-E38D1D6FA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r="-2" b="822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D69869-8BAE-70D5-86D2-402F658A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400" b="0" i="0" dirty="0">
                <a:solidFill>
                  <a:srgbClr val="FFFFFF"/>
                </a:solidFill>
              </a:rPr>
              <a:t>Comparison of Kernel functions</a:t>
            </a:r>
            <a:br>
              <a:rPr lang="en-US" altLang="ko-KR" sz="3400" dirty="0">
                <a:solidFill>
                  <a:srgbClr val="FFFFFF"/>
                </a:solidFill>
              </a:rPr>
            </a:br>
            <a:endParaRPr lang="ko-KR" altLang="en-US" sz="3400" dirty="0">
              <a:solidFill>
                <a:srgbClr val="FFFF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2DDD43DB-6B91-83E7-C64E-EAABF21E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Linear</a:t>
            </a:r>
          </a:p>
          <a:p>
            <a:r>
              <a:rPr lang="en-US" altLang="ko-KR" sz="2000"/>
              <a:t>Poly</a:t>
            </a:r>
          </a:p>
          <a:p>
            <a:r>
              <a:rPr lang="en-US" altLang="ko-KR" sz="2000"/>
              <a:t>Rbf</a:t>
            </a:r>
          </a:p>
          <a:p>
            <a:r>
              <a:rPr lang="en-US" altLang="ko-KR" sz="2000"/>
              <a:t>Sigmoid</a:t>
            </a:r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67072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B2AFEA-9631-0C14-2462-93AEA4D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dirty="0"/>
              <a:t>Linear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그림 1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7685EB7-72E9-836A-A5E7-B9988EE55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856699"/>
            <a:ext cx="5431536" cy="2675032"/>
          </a:xfrm>
          <a:prstGeom prst="rect">
            <a:avLst/>
          </a:prstGeom>
        </p:spPr>
      </p:pic>
      <p:pic>
        <p:nvPicPr>
          <p:cNvPr id="16" name="그림 15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5E6E831E-504E-AA5E-A7EA-30F2DEFD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851685"/>
            <a:ext cx="5431536" cy="267503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9BE252-B94B-9CF5-298A-9BA0E0D7A001}"/>
              </a:ext>
            </a:extLst>
          </p:cNvPr>
          <p:cNvSpPr txBox="1">
            <a:spLocks/>
          </p:cNvSpPr>
          <p:nvPr/>
        </p:nvSpPr>
        <p:spPr>
          <a:xfrm>
            <a:off x="6211408" y="251115"/>
            <a:ext cx="5167185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Poly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753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2AFEA-9631-0C14-2462-93AEA4D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dirty="0" err="1"/>
              <a:t>Rbf</a:t>
            </a:r>
            <a:endParaRPr lang="en-US" altLang="ko-KR" sz="3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59BE252-B94B-9CF5-298A-9BA0E0D7A001}"/>
              </a:ext>
            </a:extLst>
          </p:cNvPr>
          <p:cNvSpPr txBox="1">
            <a:spLocks/>
          </p:cNvSpPr>
          <p:nvPr/>
        </p:nvSpPr>
        <p:spPr>
          <a:xfrm>
            <a:off x="6211408" y="251115"/>
            <a:ext cx="5167185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Sigmoid</a:t>
            </a:r>
            <a:endParaRPr lang="ko-KR" altLang="en-US" sz="4000" dirty="0"/>
          </a:p>
        </p:txBody>
      </p:sp>
      <p:pic>
        <p:nvPicPr>
          <p:cNvPr id="4" name="그림 3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47217F59-DD86-5C88-0145-E4094DD1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747"/>
            <a:ext cx="6096000" cy="3004344"/>
          </a:xfrm>
          <a:prstGeom prst="rect">
            <a:avLst/>
          </a:prstGeom>
        </p:spPr>
      </p:pic>
      <p:pic>
        <p:nvPicPr>
          <p:cNvPr id="6" name="그림 5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BC5B695-1DB7-98B1-15DE-7E85E205B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636432"/>
            <a:ext cx="5879529" cy="2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59BE252-B94B-9CF5-298A-9BA0E0D7A001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Sigmoid</a:t>
            </a:r>
          </a:p>
        </p:txBody>
      </p:sp>
      <p:pic>
        <p:nvPicPr>
          <p:cNvPr id="6" name="그림 5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BC5B695-1DB7-98B1-15DE-7E85E205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86" y="1675227"/>
            <a:ext cx="89222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3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222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inherit</vt:lpstr>
      <vt:lpstr>Inter</vt:lpstr>
      <vt:lpstr>맑은 고딕</vt:lpstr>
      <vt:lpstr>Arial</vt:lpstr>
      <vt:lpstr>Calibri</vt:lpstr>
      <vt:lpstr>Office 테마</vt:lpstr>
      <vt:lpstr>B유형 기말고사 대체</vt:lpstr>
      <vt:lpstr>목차</vt:lpstr>
      <vt:lpstr>Data Introduction</vt:lpstr>
      <vt:lpstr>Model Introduction</vt:lpstr>
      <vt:lpstr>Code Image</vt:lpstr>
      <vt:lpstr>Comparison of Kernel functions </vt:lpstr>
      <vt:lpstr>Linear</vt:lpstr>
      <vt:lpstr>Rbf</vt:lpstr>
      <vt:lpstr>PowerPoint 프레젠테이션</vt:lpstr>
      <vt:lpstr>Comparison of Kernel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B유형 기말고사 대체</dc:title>
  <dc:creator>박광선</dc:creator>
  <cp:lastModifiedBy>박광선</cp:lastModifiedBy>
  <cp:revision>1</cp:revision>
  <dcterms:created xsi:type="dcterms:W3CDTF">2023-06-07T13:33:53Z</dcterms:created>
  <dcterms:modified xsi:type="dcterms:W3CDTF">2023-06-07T14:18:59Z</dcterms:modified>
</cp:coreProperties>
</file>