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Container CI using Openshift and Jenkins pipelines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name is Scott Hebert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an image of how our Jenkins node is composed in Openshift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Pod with: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Jenkins node container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Handles the connection to jenkins master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Each component container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container share the same workspace</a:t>
            </a:r>
            <a:endParaRPr sz="1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Jenkins pipelines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This is a suite of plugins which supports continuous delivery pipelines in Jenkins.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Allow you to programmatically drive the execution of build steps via DSL.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Jenkins Openshift Client Plugin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This is a plugin that provides Jenkins Pipeline syntax for interactions with OpenShift.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Provides convenient methods to interact with Openshift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build()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describe()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tag()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delete()</a:t>
            </a:r>
            <a:endParaRPr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Jenkins Kubernetes Plugin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/>
              <a:t>This is a plugin to run dynamic Jenkins agents/nodes in a Kubernetes cluster.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/>
              <a:t>Allows you to:</a:t>
            </a:r>
            <a:endParaRPr sz="18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/>
              <a:t>Define and create Pod Templates based on container templates and use the resulting pods as Jenkins node.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/>
              <a:t>Use convenient pipeline methods to create Pod Templates within a pipeline.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b="1" lang="en" sz="1400"/>
              <a:t>Share workspace between all containers automatically.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GitHub Pull Request Builder Plugin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This a Jenkins plugin that builds pull requests from GitHub and reports the results directly to the pull request via the GitHub Commit Status API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 new build can also be started with a comment: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b="1" i="1" lang="en" sz="1800">
                <a:solidFill>
                  <a:schemeClr val="dk1"/>
                </a:solidFill>
              </a:rPr>
              <a:t>[test]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Putting it all together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All code stored in github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There are 4 pieces to puzzle: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Openshift setup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Application Test pipeline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Verification pipeline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Merge pipeline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Openshift Setup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Openshift instance needs to be populated with the Build Configurations that will be responsible for the creation of images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build configurations specify the location of the source and the relative path of the Dockerfile.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the Application Test Pipeline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models our use case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pod is created with 3 containers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jenkins-slave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component1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component2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stage represents test scripts being executed in each container.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the Application Test Pipeline, we need parameters to specify: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Tags to use for each component image</a:t>
            </a:r>
            <a:endParaRPr sz="1800"/>
          </a:p>
          <a:p>
            <a: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This will allows us to override default value</a:t>
            </a:r>
            <a:endParaRPr sz="18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this image, we specify the pod Template that will allow us to create our Jenkins node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Defines our containers using: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Jenkins slave image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Component 1 and 2 images</a:t>
            </a:r>
            <a:endParaRPr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</a:t>
            </a:r>
            <a:r>
              <a:rPr lang="en" sz="1400"/>
              <a:t>he agenda for the talk will be: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 quick intro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Discuss the motivation for this talk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Go over a simple use case to demonstrate the topic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Look at other options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Talk about we solved this use case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 will show you a video of it in action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Time for questions</a:t>
            </a:r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want to use our newly provisioned node in our pipeline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then wrap our scripts within the container they need to be executed in.</a:t>
            </a:r>
            <a:endParaRPr sz="18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our Verification Pipeline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use this to verify our Application Test Pipeline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Started by a GitHub event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or updated PR OR a comment with ‘[test]’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Images for jenkins-slave, component1 and component2 are built if required.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Application Test Pipeline triggered using new container images built above.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Taking a closer look at the Verification Pipeline: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first need to specify Ghprb plugin parameters that will be overridden by PR values</a:t>
            </a:r>
            <a:endParaRPr sz="18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pipeline will determine which tag we need to use based on whether we have rebuilt an image.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to first set it to a stable/production value</a:t>
            </a:r>
            <a:endParaRPr sz="18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make use of Shared Libraries in the Jenkinsfile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Rob Nester will be explaining this in detail in a talk later on.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step will pull in methods we need for pipeline </a:t>
            </a:r>
            <a:r>
              <a:rPr lang="en" sz="1800"/>
              <a:t>utilities</a:t>
            </a:r>
            <a:r>
              <a:rPr lang="en" sz="1800"/>
              <a:t>. </a:t>
            </a:r>
            <a:endParaRPr sz="18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 this image we are seeing the Declarative pipeline syntax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conditionally execute our build steps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 Conditional based on presence of an affected path in the changeset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then use a pipeline shared library method of building our image and record its tag for later on.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This image shows the same parameters as in Application Pipeline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 use the recorded tags from previous steps.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This is what allows us to make use of previously build PR images</a:t>
            </a:r>
            <a:endParaRPr sz="18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Important to note that for declarative pipeline to work with conditional steps we need some help from the git plugin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It needs to be told to compute changelogs based on the master branch to always get all changes for PR not just latest commit.</a:t>
            </a:r>
            <a:endParaRPr sz="18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This is our Merge Pipeline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Code Review has been completed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Tests in Verification Pipeline are successful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Trigger a merge by entering “[merge]” as a comment in Github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Our Pipeline starts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 need to query tags to see if there is a PR tag and record it</a:t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/>
              <a:t>About me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/>
              <a:t>Scott Hebert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/>
              <a:t>@ Red Hat for 2 yrs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/>
              <a:t>In the System Engineering organization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/>
              <a:t>From Montreal, Canada (Go Habs Go!)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/>
              <a:t>Jenkins contributor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Brno story?</a:t>
            </a:r>
            <a:endParaRPr sz="18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Tell GHPRB to merge the PR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Build each image that has been affected by the PR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Update PR with info about promotion</a:t>
            </a:r>
            <a:endParaRPr sz="18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This is our end result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Container tested and validated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PR merged by bot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Container promoted to production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PR comment notification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This talk is part of the DevConf CI/CD track (in this room)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This is part 2 of 4 talks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 highly encourage you to stick around for Rob and Bill’s talks</a:t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During work on the project </a:t>
            </a:r>
            <a:r>
              <a:rPr b="1" lang="en" sz="1800" u="sng">
                <a:solidFill>
                  <a:schemeClr val="dk1"/>
                </a:solidFill>
              </a:rPr>
              <a:t>A faster moving Atomic Host</a:t>
            </a:r>
            <a:r>
              <a:rPr lang="en" sz="1800">
                <a:solidFill>
                  <a:schemeClr val="dk1"/>
                </a:solidFill>
              </a:rPr>
              <a:t> at Red Hat, we needed to be able to run a change thru a pipeline where the build, package and test steps were all performed within different containers.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These containers were dependent on each other in that inputs to future stages of the pipeline are obtained from outputs from the early stages.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During development of the pipeline, we needed to ensure that changes to these build containers would not affect the production flow.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We needed CI of our containers!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simplified use case consists of the following: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Application with multiple container images that are dependent on each other.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Testing changes to a container image independently while keeping other container images and code/scripts fixed.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Adding/updating files in a container image for testing purposes.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Gathering logs from each.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Once tests pass, image should be promoted.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looked into what was already being used for this use case: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You could t</a:t>
            </a:r>
            <a:r>
              <a:rPr lang="en" sz="1800"/>
              <a:t>rigger a Jenkins job for a change in source control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Would you then c</a:t>
            </a:r>
            <a:r>
              <a:rPr lang="en" sz="1800"/>
              <a:t>reate jenkins node with docker pre-installed?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Where do you get images from?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do you build intermediate containers for change in question?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Blindly?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Where do you put images after?</a:t>
            </a:r>
            <a:endParaRPr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solution for Container CI is as follows: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/>
              <a:t>Our Container workload is handled by </a:t>
            </a:r>
            <a:r>
              <a:rPr b="1" lang="en" sz="1400"/>
              <a:t>Openshift Container Platform</a:t>
            </a:r>
            <a:endParaRPr b="1"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/>
              <a:t>Pipeline jobs triggered using </a:t>
            </a:r>
            <a:r>
              <a:rPr b="1" lang="en" sz="1400"/>
              <a:t>GitHub Pull Request Builder</a:t>
            </a:r>
            <a:r>
              <a:rPr lang="en" sz="1400"/>
              <a:t> plugin</a:t>
            </a:r>
            <a:endParaRPr sz="1400"/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/>
              <a:t>New PR or PR updated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/>
              <a:t>Determine which containers need to be built based on changeset</a:t>
            </a:r>
            <a:endParaRPr sz="1400"/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/>
              <a:t>This is done using the </a:t>
            </a:r>
            <a:r>
              <a:rPr b="1" lang="en" sz="1400"/>
              <a:t>Jenkins Declarative Pipeline</a:t>
            </a:r>
            <a:r>
              <a:rPr lang="en" sz="1400"/>
              <a:t> which provides conditional steps with changesets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/>
              <a:t>We need to Build, Tag and Store our intermediate images</a:t>
            </a:r>
            <a:endParaRPr sz="1400"/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/>
              <a:t>Accomplished using J</a:t>
            </a:r>
            <a:r>
              <a:rPr b="1" lang="en" sz="1400"/>
              <a:t>enkins Openshift Client plugin</a:t>
            </a:r>
            <a:endParaRPr b="1"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/>
              <a:t>Create pod with intermediate container images using a </a:t>
            </a:r>
            <a:r>
              <a:rPr b="1" lang="en" sz="1400"/>
              <a:t>PodTemplate</a:t>
            </a:r>
            <a:r>
              <a:rPr lang="en" sz="1400"/>
              <a:t> in Jenkins pipeline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/>
              <a:t>Create Jenkins node using our newly provisioned pod and interact with the pod’s containers using standard pipeline </a:t>
            </a:r>
            <a:r>
              <a:rPr b="1" lang="en" sz="1400" u="sng"/>
              <a:t>‘sh’</a:t>
            </a:r>
            <a:r>
              <a:rPr lang="en" sz="1400"/>
              <a:t> commands</a:t>
            </a:r>
            <a:endParaRPr sz="1400"/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/>
              <a:t>Accomplished using </a:t>
            </a:r>
            <a:r>
              <a:rPr b="1" lang="en" sz="1400"/>
              <a:t>Jenkins Kubernetes Plugin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/>
              <a:t>Promote new container images automatically when PR is merged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will now go over some of the technology in the solution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our container workloads, we use Openshift container platform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those that do not know Openshift, it is a great product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 is built around a core of containers powered by Docker with orchestration by Kubernetes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Allows you to build containers from source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Allows you to orchestrate the creation and operation of pods</a:t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coheb/containerCIDemo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youtube.com/watch?v=JcvhDPeqBMY" TargetMode="External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openshift.com/container-platform/index.html" TargetMode="External"/><Relationship Id="rId4" Type="http://schemas.openxmlformats.org/officeDocument/2006/relationships/hyperlink" Target="https://jenkins.io/doc/book/pipeline/" TargetMode="External"/><Relationship Id="rId10" Type="http://schemas.openxmlformats.org/officeDocument/2006/relationships/image" Target="../media/image2.png"/><Relationship Id="rId9" Type="http://schemas.openxmlformats.org/officeDocument/2006/relationships/hyperlink" Target="https://github.com/jenkinsci/ghprb-plugin" TargetMode="External"/><Relationship Id="rId5" Type="http://schemas.openxmlformats.org/officeDocument/2006/relationships/hyperlink" Target="https://github.com/CentOS-PaaS-SIG/ci-pipeline" TargetMode="External"/><Relationship Id="rId6" Type="http://schemas.openxmlformats.org/officeDocument/2006/relationships/hyperlink" Target="https://github.com/scoheb/containerCIDemo" TargetMode="External"/><Relationship Id="rId7" Type="http://schemas.openxmlformats.org/officeDocument/2006/relationships/hyperlink" Target="https://github.com/openshift/jenkins-client-plugin" TargetMode="External"/><Relationship Id="rId8" Type="http://schemas.openxmlformats.org/officeDocument/2006/relationships/hyperlink" Target="https://github.com/jenkinsci/kubernetes-plug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confcz2018.sched.com/event/DJWM/delivering-a-host-platform-at-the-speed-of-light#" TargetMode="External"/><Relationship Id="rId4" Type="http://schemas.openxmlformats.org/officeDocument/2006/relationships/hyperlink" Target="https://devconfcz2018.sched.com/event/DJWT/container-ci-with-jenkins-and-openshift#" TargetMode="External"/><Relationship Id="rId10" Type="http://schemas.openxmlformats.org/officeDocument/2006/relationships/image" Target="../media/image2.png"/><Relationship Id="rId9" Type="http://schemas.openxmlformats.org/officeDocument/2006/relationships/hyperlink" Target="https://devconfcz2018.sched.com/event/DJWe/lessons-learned-implementing-builder-containers#" TargetMode="External"/><Relationship Id="rId5" Type="http://schemas.openxmlformats.org/officeDocument/2006/relationships/hyperlink" Target="https://devconfcz2018.sched.com/event/DJWT/container-ci-with-jenkins-and-openshift#" TargetMode="External"/><Relationship Id="rId6" Type="http://schemas.openxmlformats.org/officeDocument/2006/relationships/hyperlink" Target="https://devconfcz2018.sched.com/event/DJWZ/minishift-cicd-in-the-palm-of-your-hand#" TargetMode="External"/><Relationship Id="rId7" Type="http://schemas.openxmlformats.org/officeDocument/2006/relationships/hyperlink" Target="https://devconfcz2018.sched.com/event/DJWZ/minishift-cicd-in-the-palm-of-your-hand#" TargetMode="External"/><Relationship Id="rId8" Type="http://schemas.openxmlformats.org/officeDocument/2006/relationships/hyperlink" Target="https://devconfcz2018.sched.com/event/DJWe/lessons-learned-implementing-builder-containers#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28758" y="1423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CI using Openshift and Jenkins pipelines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28750" y="3445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Hebert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Node</a:t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929450" y="1710600"/>
            <a:ext cx="3027900" cy="319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083525" y="1958450"/>
            <a:ext cx="2753100" cy="8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Jenkins node container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083525" y="2936738"/>
            <a:ext cx="2753100" cy="86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component1</a:t>
            </a:r>
            <a:r>
              <a:rPr lang="en">
                <a:solidFill>
                  <a:srgbClr val="FFFFFF"/>
                </a:solidFill>
              </a:rPr>
              <a:t> container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083525" y="3915038"/>
            <a:ext cx="2753100" cy="864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component2</a:t>
            </a:r>
            <a:r>
              <a:rPr lang="en">
                <a:solidFill>
                  <a:srgbClr val="FFFFFF"/>
                </a:solidFill>
              </a:rPr>
              <a:t> container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980250" y="1221350"/>
            <a:ext cx="6714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Pod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132900" y="2405825"/>
            <a:ext cx="414900" cy="24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951900" y="3280675"/>
            <a:ext cx="180900" cy="3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951900" y="4166150"/>
            <a:ext cx="180900" cy="3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000200" y="2936750"/>
            <a:ext cx="1425300" cy="482700"/>
          </a:xfrm>
          <a:prstGeom prst="wedgeRectCallout">
            <a:avLst>
              <a:gd fmla="val -82807" name="adj1"/>
              <a:gd fmla="val 72162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Jenkins Workspace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938" y="2822750"/>
            <a:ext cx="262825" cy="2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932338" y="2512975"/>
            <a:ext cx="180900" cy="3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8450" y="1535900"/>
            <a:ext cx="1340010" cy="11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3836625" y="2013650"/>
            <a:ext cx="3591900" cy="143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333600" y="1475750"/>
            <a:ext cx="1725300" cy="482700"/>
          </a:xfrm>
          <a:prstGeom prst="wedgeRectCallout">
            <a:avLst>
              <a:gd fmla="val -82807" name="adj1"/>
              <a:gd fmla="val 72162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Connection between jenkins container and master</a:t>
            </a:r>
            <a:endParaRPr sz="1100"/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Pipelines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45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Pipeline is a suite of plugins which supports implementing and integrating continuous delivery pipelines in Jenkins.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 you to </a:t>
            </a:r>
            <a:r>
              <a:rPr lang="en"/>
              <a:t>programmatically</a:t>
            </a:r>
            <a:r>
              <a:rPr lang="en"/>
              <a:t> drive the execution of build steps via DSL.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425" y="1200550"/>
            <a:ext cx="2916406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Openshift Client Plugin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7275300" cy="19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Jenkins plugin that </a:t>
            </a:r>
            <a:r>
              <a:rPr lang="en"/>
              <a:t>provides a readable, concise, comprehensive, and fluent Jenkins Pipeline syntax for rich interactions with an OpenShift API Server.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rovides convenient methods to interact with Openshift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525" y="2761100"/>
            <a:ext cx="6564775" cy="17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Kubernetes Plugin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45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Jenkins plugin to run dynamic agents in a Kubernetes cluster.</a:t>
            </a:r>
            <a:endParaRPr b="1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978" y="1963200"/>
            <a:ext cx="7282001" cy="25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Pull Request Builder Plugin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Jenkins plugin builds pull requests from GitHub and will report the results directly to the pull request via the GitHub Commit Status API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new build can also be started with a comment:</a:t>
            </a:r>
            <a:r>
              <a:rPr b="1" lang="en"/>
              <a:t> </a:t>
            </a:r>
            <a:r>
              <a:rPr b="1" i="1" lang="en"/>
              <a:t>[test]</a:t>
            </a:r>
            <a:endParaRPr b="1" i="1"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25" y="2626877"/>
            <a:ext cx="7479650" cy="11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all together!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All code is stored here: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https://github.com/scoheb/containerCIDemo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4 Pieces to the puzzle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Openshift setup</a:t>
            </a:r>
            <a:endParaRPr b="1"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Application Test pipeline</a:t>
            </a:r>
            <a:endParaRPr b="1"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Verification pipeline</a:t>
            </a:r>
            <a:endParaRPr b="1"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Merge pipeline</a:t>
            </a:r>
            <a:endParaRPr b="1"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Openshift Setup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Populate Build Configurations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build configurations </a:t>
            </a:r>
            <a:r>
              <a:rPr lang="en"/>
              <a:t>specify</a:t>
            </a:r>
            <a:r>
              <a:rPr lang="en"/>
              <a:t> the location of the source and the </a:t>
            </a:r>
            <a:r>
              <a:rPr lang="en"/>
              <a:t>relative</a:t>
            </a:r>
            <a:r>
              <a:rPr lang="en"/>
              <a:t> path of the Dockerfile.</a:t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325" y="2160975"/>
            <a:ext cx="5514500" cy="24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Test Pipeline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 started with 2 containers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lang="en"/>
              <a:t>Test scripts needs to be executed in each container.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300" y="1122800"/>
            <a:ext cx="48006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4845150" y="3042000"/>
            <a:ext cx="317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100" y="781325"/>
            <a:ext cx="5590622" cy="41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2632700" y="1634000"/>
            <a:ext cx="3234900" cy="69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2747050" y="884800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725"/>
            <a:ext cx="8839199" cy="35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466225" y="933725"/>
            <a:ext cx="2364900" cy="2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633175" y="2938250"/>
            <a:ext cx="6388800" cy="83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2900425" y="6252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8082025" y="24540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Motivation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case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Questions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75" y="1022525"/>
            <a:ext cx="7779775" cy="32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4140050" y="1592875"/>
            <a:ext cx="1059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2526175" y="1196425"/>
            <a:ext cx="2112000" cy="50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253975" y="1734750"/>
            <a:ext cx="3777000" cy="95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4729225" y="7776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7091425" y="13872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Pipeline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</a:t>
            </a:r>
            <a:r>
              <a:rPr lang="en"/>
              <a:t>erify our Application Test Pipeline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Triggered by GitHub event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Containers are built </a:t>
            </a:r>
            <a:r>
              <a:rPr b="1" lang="en"/>
              <a:t>if required</a:t>
            </a:r>
            <a:r>
              <a:rPr lang="en"/>
              <a:t>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Application Test Pipeline triggered using new container images built above.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75" y="1102626"/>
            <a:ext cx="8039100" cy="12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00" y="1053400"/>
            <a:ext cx="82677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1426250" y="1479350"/>
            <a:ext cx="6465900" cy="194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472425" y="12348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600" y="1624013"/>
            <a:ext cx="745807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5003150" y="1445525"/>
            <a:ext cx="5964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347325" y="2757700"/>
            <a:ext cx="3431400" cy="3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881625" y="22254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7075"/>
            <a:ext cx="8839202" cy="2850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477200" y="2691050"/>
            <a:ext cx="7992300" cy="144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8158225" y="23778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344225"/>
            <a:ext cx="8602125" cy="22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1113375" y="1560225"/>
            <a:ext cx="4820400" cy="83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683175" y="2619925"/>
            <a:ext cx="6963900" cy="57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023925" y="10777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174575" y="19977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500"/>
            <a:ext cx="8839201" cy="317097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2161275" y="3006825"/>
            <a:ext cx="5297700" cy="64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362825" y="1887575"/>
            <a:ext cx="5994600" cy="28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8005825" y="11586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548625" y="25302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375" y="935175"/>
            <a:ext cx="5778325" cy="40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1966654" y="3265491"/>
            <a:ext cx="4567200" cy="101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329425" y="24540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Pipeline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Code Review has been completed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Tests in Verification Pipeline are successful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Trigger a merge by entering “[merge]” as a comment in Github</a:t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643463"/>
            <a:ext cx="45720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1800"/>
            <a:ext cx="8830900" cy="24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1499675" y="1489075"/>
            <a:ext cx="7412400" cy="44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499675" y="1991725"/>
            <a:ext cx="4156200" cy="44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8005825" y="9300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719825" y="20730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3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About me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Scott Hebert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@ Red Hat for 2 yrs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 the System Engineering organization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From Montreal, Canada (Go Habs Go!)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Jenkins contributor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850" y="2323275"/>
            <a:ext cx="2077951" cy="207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50" y="1169263"/>
            <a:ext cx="77819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1860450" y="2538150"/>
            <a:ext cx="6161700" cy="67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736075" y="3624525"/>
            <a:ext cx="5240700" cy="44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212025" y="4198550"/>
            <a:ext cx="4000500" cy="44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777225" y="19206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7777225" y="30636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6329425" y="4130425"/>
            <a:ext cx="707700" cy="69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3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Result</a:t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5299175" y="2244200"/>
            <a:ext cx="648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3350"/>
            <a:ext cx="8646335" cy="18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247825"/>
            <a:ext cx="85206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https://www.youtube.com/watch?v=JcvhDPeqBMY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514425" y="1501075"/>
            <a:ext cx="8520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https://www.openshift.com/container-platform/index.html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https://jenkins.io/doc/book/pipeline/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https://github.com/CentOS-PaaS-SIG/ci-pipeline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https://github.com/scoheb/containerCIDemo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https://github.com/openshift/jenkins-client-plugin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https://github.com/jenkinsci/kubernetes-plugin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https://github.com/jenkinsci/ghprb-plugin</a:t>
            </a:r>
            <a:endParaRPr/>
          </a:p>
        </p:txBody>
      </p:sp>
      <p:pic>
        <p:nvPicPr>
          <p:cNvPr id="345" name="Shape 3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3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DevConf CI/CD track (in this room E104)</a:t>
            </a:r>
            <a:endParaRPr/>
          </a:p>
          <a:p>
            <a:pPr indent="-342900" lvl="0" marL="673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u="sng">
                <a:solidFill>
                  <a:srgbClr val="13DAEC"/>
                </a:solidFill>
                <a:hlinkClick r:id="rId3"/>
              </a:rPr>
              <a:t>Delivering a host platform at the speed of light</a:t>
            </a:r>
            <a:endParaRPr>
              <a:solidFill>
                <a:srgbClr val="FFFFFF"/>
              </a:solidFill>
            </a:endParaRPr>
          </a:p>
          <a:p>
            <a:pPr indent="-342900" lvl="0" marL="673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u="sng">
                <a:solidFill>
                  <a:srgbClr val="71E9F4"/>
                </a:solidFill>
                <a:hlinkClick r:id="rId4"/>
              </a:rPr>
              <a:t>Container CI with Jenkins and Openshift </a:t>
            </a:r>
            <a:r>
              <a:rPr lang="en">
                <a:solidFill>
                  <a:srgbClr val="FFFFFF"/>
                </a:solidFill>
              </a:rPr>
              <a:t>(This talk)</a:t>
            </a:r>
            <a:endParaRPr u="sng">
              <a:solidFill>
                <a:srgbClr val="71E9F4"/>
              </a:solidFill>
              <a:hlinkClick r:id="rId5"/>
            </a:endParaRPr>
          </a:p>
          <a:p>
            <a:pPr indent="-342900" lvl="0" marL="673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u="sng">
                <a:solidFill>
                  <a:srgbClr val="13DAEC"/>
                </a:solidFill>
                <a:hlinkClick r:id="rId6"/>
              </a:rPr>
              <a:t>Minishift: CI/CD in the palm of your hand</a:t>
            </a:r>
            <a:endParaRPr u="sng">
              <a:solidFill>
                <a:srgbClr val="13DAEC"/>
              </a:solidFill>
              <a:hlinkClick r:id="rId7"/>
            </a:endParaRPr>
          </a:p>
          <a:p>
            <a:pPr indent="-342900" lvl="0" marL="673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u="sng">
                <a:solidFill>
                  <a:srgbClr val="13DAEC"/>
                </a:solidFill>
                <a:hlinkClick r:id="rId8"/>
              </a:rPr>
              <a:t>Lessons Learned Implementing Builder Containers</a:t>
            </a:r>
            <a:endParaRPr u="sng">
              <a:solidFill>
                <a:srgbClr val="13DAEC"/>
              </a:solidFill>
              <a:hlinkClick r:id="rId9"/>
            </a:endParaRPr>
          </a:p>
          <a:p>
            <a:pPr indent="0" lvl="0" marL="0" rtl="0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72500" cy="26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to be able to run a change thru a pipeline where the build, package and test steps were all performed within different containers.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</a:t>
            </a:r>
            <a:r>
              <a:rPr lang="en"/>
              <a:t>nsure that changes to these build containers would not affect the production flow.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We need CI of our containers!</a:t>
            </a:r>
            <a:br>
              <a:rPr b="1" lang="en"/>
            </a:br>
            <a:endParaRPr b="1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38275"/>
            <a:ext cx="8839200" cy="84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Use Case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container images </a:t>
            </a:r>
            <a:r>
              <a:rPr lang="en"/>
              <a:t>that are dependent on each other.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changes to one container image independently while keeping other container images and code/scripts fixed.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dd/update files in a container image for test scenario.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Promote image once tests pass.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Trigger a Jenkins job for a change in source control: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Jenkins to create a </a:t>
            </a:r>
            <a:r>
              <a:rPr lang="en"/>
              <a:t>node with Docker pre-installed.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Where do you get your images from?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you build the intermediate containers with the change in question?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Where do you put your images after your tests?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017725"/>
            <a:ext cx="85206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CI with Openshift and Jenkins pipelines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Container workload as well as Jenkins instance and nodes provisioned with </a:t>
            </a:r>
            <a:r>
              <a:rPr b="1" lang="en"/>
              <a:t>Openshift Container Platform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Trigger pipeline jobs using </a:t>
            </a:r>
            <a:r>
              <a:rPr b="1" lang="en"/>
              <a:t>GitHub Pull Request Builder</a:t>
            </a:r>
            <a:r>
              <a:rPr lang="en"/>
              <a:t> plugin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Determine which containers need to be built based on changeset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Jenkins Declarative Pipeline</a:t>
            </a:r>
            <a:r>
              <a:rPr lang="en"/>
              <a:t> using conditional steps with changesets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Build, Tag and Store these intermediate images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</a:t>
            </a:r>
            <a:r>
              <a:rPr b="1" lang="en"/>
              <a:t>enkins Openshift Client plugin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pod with intermediate container images using a </a:t>
            </a:r>
            <a:r>
              <a:rPr b="1" lang="en"/>
              <a:t>PodTemplate</a:t>
            </a:r>
            <a:r>
              <a:rPr lang="en"/>
              <a:t> in Jenkins pipeline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Jenkins node using pod and interact with containers using </a:t>
            </a:r>
            <a:r>
              <a:rPr b="1" lang="en" u="sng"/>
              <a:t>‘sh’</a:t>
            </a:r>
            <a:r>
              <a:rPr lang="en"/>
              <a:t> commands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Jenkins Kubernetes Plugin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Promote new container images automatically when PR is merge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Openshift Container Platform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OpenShift Container Platform</a:t>
            </a:r>
            <a:r>
              <a:rPr lang="en"/>
              <a:t> is Red Hat's on-premises private platform as a service product, built around a core of application containers powered by </a:t>
            </a:r>
            <a:r>
              <a:rPr b="1" lang="en"/>
              <a:t>Docker</a:t>
            </a:r>
            <a:r>
              <a:rPr lang="en"/>
              <a:t>, with orchestration and management provided by </a:t>
            </a:r>
            <a:r>
              <a:rPr b="1" lang="en"/>
              <a:t>Kubernetes</a:t>
            </a:r>
            <a:r>
              <a:rPr lang="en"/>
              <a:t>, on a foundation of </a:t>
            </a:r>
            <a:r>
              <a:rPr b="1" lang="en"/>
              <a:t>Red Hat Enterprise Linux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450" y="85025"/>
            <a:ext cx="2170157" cy="8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213" y="3064450"/>
            <a:ext cx="42195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