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6" r:id="rId4"/>
  </p:sldMasterIdLst>
  <p:notesMasterIdLst>
    <p:notesMasterId r:id="rId21"/>
  </p:notesMasterIdLst>
  <p:handoutMasterIdLst>
    <p:handoutMasterId r:id="rId22"/>
  </p:handoutMasterIdLst>
  <p:sldIdLst>
    <p:sldId id="2076137198" r:id="rId5"/>
    <p:sldId id="2076137142" r:id="rId6"/>
    <p:sldId id="2076137143" r:id="rId7"/>
    <p:sldId id="2076137160" r:id="rId8"/>
    <p:sldId id="2076137184" r:id="rId9"/>
    <p:sldId id="2076137185" r:id="rId10"/>
    <p:sldId id="2076137186" r:id="rId11"/>
    <p:sldId id="2076137193" r:id="rId12"/>
    <p:sldId id="2076137187" r:id="rId13"/>
    <p:sldId id="2076137188" r:id="rId14"/>
    <p:sldId id="2076137194" r:id="rId15"/>
    <p:sldId id="2076137195" r:id="rId16"/>
    <p:sldId id="2076137196" r:id="rId17"/>
    <p:sldId id="2076137190" r:id="rId18"/>
    <p:sldId id="2076137197" r:id="rId19"/>
    <p:sldId id="20761371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4" orient="horz" pos="41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gan Rose" initials="MR" lastIdx="4" clrIdx="0">
    <p:extLst>
      <p:ext uri="{19B8F6BF-5375-455C-9EA6-DF929625EA0E}">
        <p15:presenceInfo xmlns:p15="http://schemas.microsoft.com/office/powerpoint/2012/main" userId="S::merose@zetaglobal.com::1947326d-3a21-4182-8141-285b866304f0" providerId="AD"/>
      </p:ext>
    </p:extLst>
  </p:cmAuthor>
  <p:cmAuthor id="2" name="Thinh Tran" initials="TT" lastIdx="9" clrIdx="1">
    <p:extLst>
      <p:ext uri="{19B8F6BF-5375-455C-9EA6-DF929625EA0E}">
        <p15:presenceInfo xmlns:p15="http://schemas.microsoft.com/office/powerpoint/2012/main" userId="S::thtran@zetaglobal.com::d67f6ee6-c8f7-48f4-9c84-f4d224705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628"/>
    <a:srgbClr val="030236"/>
    <a:srgbClr val="035CD4"/>
    <a:srgbClr val="39D6DB"/>
    <a:srgbClr val="42D6DB"/>
    <a:srgbClr val="3CD5DA"/>
    <a:srgbClr val="010135"/>
    <a:srgbClr val="040350"/>
    <a:srgbClr val="001335"/>
    <a:srgbClr val="9053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5" autoAdjust="0"/>
    <p:restoredTop sz="76204" autoAdjust="0"/>
  </p:normalViewPr>
  <p:slideViewPr>
    <p:cSldViewPr snapToGrid="0" snapToObjects="1">
      <p:cViewPr varScale="1">
        <p:scale>
          <a:sx n="115" d="100"/>
          <a:sy n="115" d="100"/>
        </p:scale>
        <p:origin x="216" y="232"/>
      </p:cViewPr>
      <p:guideLst>
        <p:guide pos="3840"/>
        <p:guide orient="horz" pos="4152"/>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22" d="100"/>
          <a:sy n="122" d="100"/>
        </p:scale>
        <p:origin x="41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DA19A6-60A7-8243-9155-5F7AB8583B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Bai Jamjuree" pitchFamily="2" charset="-34"/>
            </a:endParaRPr>
          </a:p>
        </p:txBody>
      </p:sp>
      <p:sp>
        <p:nvSpPr>
          <p:cNvPr id="4" name="Footer Placeholder 3">
            <a:extLst>
              <a:ext uri="{FF2B5EF4-FFF2-40B4-BE49-F238E27FC236}">
                <a16:creationId xmlns:a16="http://schemas.microsoft.com/office/drawing/2014/main" id="{CA7337D7-D430-844F-8780-59662083E0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Bai Jamjuree" pitchFamily="2" charset="-34"/>
            </a:endParaRPr>
          </a:p>
        </p:txBody>
      </p:sp>
      <p:sp>
        <p:nvSpPr>
          <p:cNvPr id="5" name="Slide Number Placeholder 4">
            <a:extLst>
              <a:ext uri="{FF2B5EF4-FFF2-40B4-BE49-F238E27FC236}">
                <a16:creationId xmlns:a16="http://schemas.microsoft.com/office/drawing/2014/main" id="{6F0DCA34-2E7F-5D47-833A-1FDDA1F93A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C0BC1C-0747-F04A-AF68-2FD49C680F5C}" type="slidenum">
              <a:rPr lang="en-US" smtClean="0">
                <a:latin typeface="Bai Jamjuree" pitchFamily="2" charset="-34"/>
              </a:rPr>
              <a:t>‹#›</a:t>
            </a:fld>
            <a:endParaRPr lang="en-US">
              <a:latin typeface="Bai Jamjuree" pitchFamily="2" charset="-34"/>
            </a:endParaRPr>
          </a:p>
        </p:txBody>
      </p:sp>
      <p:sp>
        <p:nvSpPr>
          <p:cNvPr id="6" name="Date Placeholder 5">
            <a:extLst>
              <a:ext uri="{FF2B5EF4-FFF2-40B4-BE49-F238E27FC236}">
                <a16:creationId xmlns:a16="http://schemas.microsoft.com/office/drawing/2014/main" id="{AD889F8A-AD52-9D41-BF77-2FE72969EF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2C52F-C47D-F04B-BD70-742C44EC7E7D}" type="datetimeFigureOut">
              <a:rPr lang="en-US" smtClean="0">
                <a:latin typeface="Bai Jamjuree" pitchFamily="2" charset="-34"/>
              </a:rPr>
              <a:t>11/3/22</a:t>
            </a:fld>
            <a:endParaRPr lang="en-US">
              <a:latin typeface="Bai Jamjuree" pitchFamily="2" charset="-34"/>
            </a:endParaRPr>
          </a:p>
        </p:txBody>
      </p:sp>
    </p:spTree>
    <p:extLst>
      <p:ext uri="{BB962C8B-B14F-4D97-AF65-F5344CB8AC3E}">
        <p14:creationId xmlns:p14="http://schemas.microsoft.com/office/powerpoint/2010/main" val="241380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Bai Jamjuree" pitchFamily="2" charset="-34"/>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Bai Jamjuree" pitchFamily="2" charset="-34"/>
              </a:defRPr>
            </a:lvl1pPr>
          </a:lstStyle>
          <a:p>
            <a:fld id="{1EA753F0-43BB-0645-8CCB-114D8D39402A}" type="datetimeFigureOut">
              <a:rPr lang="en-US" smtClean="0"/>
              <a:pPr/>
              <a:t>11/3/22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Bai Jamjuree" pitchFamily="2" charset="-34"/>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Bai Jamjuree" pitchFamily="2" charset="-34"/>
              </a:defRPr>
            </a:lvl1pPr>
          </a:lstStyle>
          <a:p>
            <a:fld id="{1B255287-CAF2-F84D-A3FD-ECB0B57C1B5D}" type="slidenum">
              <a:rPr lang="en-US" smtClean="0"/>
              <a:pPr/>
              <a:t>‹#›</a:t>
            </a:fld>
            <a:endParaRPr lang="en-US"/>
          </a:p>
        </p:txBody>
      </p:sp>
    </p:spTree>
    <p:extLst>
      <p:ext uri="{BB962C8B-B14F-4D97-AF65-F5344CB8AC3E}">
        <p14:creationId xmlns:p14="http://schemas.microsoft.com/office/powerpoint/2010/main" val="3944574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Bai Jamjuree" pitchFamily="2" charset="-34"/>
        <a:ea typeface="+mn-ea"/>
        <a:cs typeface="+mn-cs"/>
      </a:defRPr>
    </a:lvl1pPr>
    <a:lvl2pPr marL="457200" algn="l" defTabSz="914400" rtl="0" eaLnBrk="1" latinLnBrk="0" hangingPunct="1">
      <a:defRPr sz="1200" b="0" i="0" kern="1200">
        <a:solidFill>
          <a:schemeClr val="tx1"/>
        </a:solidFill>
        <a:latin typeface="Bai Jamjuree" pitchFamily="2" charset="-34"/>
        <a:ea typeface="+mn-ea"/>
        <a:cs typeface="+mn-cs"/>
      </a:defRPr>
    </a:lvl2pPr>
    <a:lvl3pPr marL="914400" algn="l" defTabSz="914400" rtl="0" eaLnBrk="1" latinLnBrk="0" hangingPunct="1">
      <a:defRPr sz="1200" b="0" i="0" kern="1200">
        <a:solidFill>
          <a:schemeClr val="tx1"/>
        </a:solidFill>
        <a:latin typeface="Bai Jamjuree" pitchFamily="2" charset="-34"/>
        <a:ea typeface="+mn-ea"/>
        <a:cs typeface="+mn-cs"/>
      </a:defRPr>
    </a:lvl3pPr>
    <a:lvl4pPr marL="1371600" algn="l" defTabSz="914400" rtl="0" eaLnBrk="1" latinLnBrk="0" hangingPunct="1">
      <a:defRPr sz="1200" b="0" i="0" kern="1200">
        <a:solidFill>
          <a:schemeClr val="tx1"/>
        </a:solidFill>
        <a:latin typeface="Bai Jamjuree" pitchFamily="2" charset="-34"/>
        <a:ea typeface="+mn-ea"/>
        <a:cs typeface="+mn-cs"/>
      </a:defRPr>
    </a:lvl4pPr>
    <a:lvl5pPr marL="1828800" algn="l" defTabSz="914400" rtl="0" eaLnBrk="1" latinLnBrk="0" hangingPunct="1">
      <a:defRPr sz="1200" b="0" i="0" kern="1200">
        <a:solidFill>
          <a:schemeClr val="tx1"/>
        </a:solidFill>
        <a:latin typeface="Bai Jamjuree" pitchFamily="2" charset="-34"/>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55287-CAF2-F84D-A3FD-ECB0B57C1B5D}" type="slidenum">
              <a:rPr lang="en-US" smtClean="0"/>
              <a:pPr/>
              <a:t>1</a:t>
            </a:fld>
            <a:endParaRPr lang="en-US"/>
          </a:p>
        </p:txBody>
      </p:sp>
    </p:spTree>
    <p:extLst>
      <p:ext uri="{BB962C8B-B14F-4D97-AF65-F5344CB8AC3E}">
        <p14:creationId xmlns:p14="http://schemas.microsoft.com/office/powerpoint/2010/main" val="3323819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usual </a:t>
            </a:r>
            <a:r>
              <a:rPr lang="en-US" dirty="0" err="1"/>
              <a:t>GitREpository</a:t>
            </a:r>
            <a:r>
              <a:rPr lang="en-US" dirty="0"/>
              <a:t> resource definition. This tells Flux Source Controller to fetch branch main from the specific URL every minute.</a:t>
            </a:r>
          </a:p>
          <a:p>
            <a:r>
              <a:rPr lang="en-US" dirty="0"/>
              <a:t>Flux does not care about what's in the repository at this point - this part just clones the repository and then fetches new changes periodically.</a:t>
            </a:r>
          </a:p>
          <a:p>
            <a:endParaRPr lang="en-US" dirty="0"/>
          </a:p>
        </p:txBody>
      </p:sp>
      <p:sp>
        <p:nvSpPr>
          <p:cNvPr id="4" name="Slide Number Placeholder 3"/>
          <p:cNvSpPr>
            <a:spLocks noGrp="1"/>
          </p:cNvSpPr>
          <p:nvPr>
            <p:ph type="sldNum" sz="quarter" idx="5"/>
          </p:nvPr>
        </p:nvSpPr>
        <p:spPr/>
        <p:txBody>
          <a:bodyPr/>
          <a:lstStyle/>
          <a:p>
            <a:fld id="{1B255287-CAF2-F84D-A3FD-ECB0B57C1B5D}" type="slidenum">
              <a:rPr lang="en-US" smtClean="0"/>
              <a:pPr/>
              <a:t>10</a:t>
            </a:fld>
            <a:endParaRPr lang="en-US"/>
          </a:p>
        </p:txBody>
      </p:sp>
    </p:spTree>
    <p:extLst>
      <p:ext uri="{BB962C8B-B14F-4D97-AF65-F5344CB8AC3E}">
        <p14:creationId xmlns:p14="http://schemas.microsoft.com/office/powerpoint/2010/main" val="3190085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t>
            </a:r>
            <a:r>
              <a:rPr lang="en-US" dirty="0" err="1"/>
              <a:t>Kustomization</a:t>
            </a:r>
            <a:r>
              <a:rPr lang="en-US" dirty="0"/>
              <a:t> definition, which is processed by </a:t>
            </a:r>
            <a:r>
              <a:rPr lang="en-US" dirty="0" err="1"/>
              <a:t>Kustomization</a:t>
            </a:r>
            <a:r>
              <a:rPr lang="en-US" dirty="0"/>
              <a:t> Controller. This guy already care about the actual content. </a:t>
            </a:r>
          </a:p>
          <a:p>
            <a:endParaRPr lang="en-US" dirty="0"/>
          </a:p>
          <a:p>
            <a:r>
              <a:rPr lang="en-US" dirty="0"/>
              <a:t>In the spec section we see that every 10 minutes the contents of ./app01-prod directory will be applied to the cluster; the git repository that contains the app01-prod directory is defined in flux-system namespace under the same name - flux-system. We just saw it on previous slide.</a:t>
            </a:r>
          </a:p>
          <a:p>
            <a:endParaRPr lang="en-US" dirty="0"/>
          </a:p>
          <a:p>
            <a:r>
              <a:rPr lang="en-US" dirty="0" err="1"/>
              <a:t>Kustomization</a:t>
            </a:r>
            <a:r>
              <a:rPr lang="en-US" dirty="0"/>
              <a:t> will ignore non-</a:t>
            </a:r>
            <a:r>
              <a:rPr lang="en-US" dirty="0" err="1"/>
              <a:t>yaml</a:t>
            </a:r>
            <a:r>
              <a:rPr lang="en-US" dirty="0"/>
              <a:t> files (so it's totally fine to store READMEs in the corresponding directories), but will fail if it encounters a poorly written </a:t>
            </a:r>
            <a:r>
              <a:rPr lang="en-US" dirty="0" err="1"/>
              <a:t>kubernetes</a:t>
            </a:r>
            <a:r>
              <a:rPr lang="en-US" dirty="0"/>
              <a:t> manifest.</a:t>
            </a:r>
          </a:p>
          <a:p>
            <a:endParaRPr lang="en-US" dirty="0"/>
          </a:p>
          <a:p>
            <a:r>
              <a:rPr lang="en-US" dirty="0"/>
              <a:t>You can have any number of </a:t>
            </a:r>
            <a:r>
              <a:rPr lang="en-US" dirty="0" err="1"/>
              <a:t>kustomizations</a:t>
            </a:r>
            <a:r>
              <a:rPr lang="en-US" dirty="0"/>
              <a:t> watching different git repositories for manifests for you. In our setup, it’s an organization agreement that we always have a git repository named flux-system in the flux-system namespace, and anyone can create a Merge Request to that repo to add their resources. If it passes our review – the resource gets created in the cluster when a change is merged.</a:t>
            </a:r>
          </a:p>
          <a:p>
            <a:endParaRPr lang="en-US" dirty="0"/>
          </a:p>
          <a:p>
            <a:r>
              <a:rPr lang="en-US" dirty="0"/>
              <a:t>Until now we saw how Flux handles  plain manifests – but what about Helm charts? Well, there is Helm Controller in Flux that adds support for </a:t>
            </a:r>
            <a:r>
              <a:rPr lang="en-US" dirty="0" err="1"/>
              <a:t>HelmRelase</a:t>
            </a:r>
            <a:r>
              <a:rPr lang="en-US" dirty="0"/>
              <a:t> resource</a:t>
            </a:r>
          </a:p>
        </p:txBody>
      </p:sp>
      <p:sp>
        <p:nvSpPr>
          <p:cNvPr id="4" name="Slide Number Placeholder 3"/>
          <p:cNvSpPr>
            <a:spLocks noGrp="1"/>
          </p:cNvSpPr>
          <p:nvPr>
            <p:ph type="sldNum" sz="quarter" idx="5"/>
          </p:nvPr>
        </p:nvSpPr>
        <p:spPr/>
        <p:txBody>
          <a:bodyPr/>
          <a:lstStyle/>
          <a:p>
            <a:fld id="{1B255287-CAF2-F84D-A3FD-ECB0B57C1B5D}" type="slidenum">
              <a:rPr lang="en-US" smtClean="0"/>
              <a:pPr/>
              <a:t>11</a:t>
            </a:fld>
            <a:endParaRPr lang="en-US"/>
          </a:p>
        </p:txBody>
      </p:sp>
    </p:spTree>
    <p:extLst>
      <p:ext uri="{BB962C8B-B14F-4D97-AF65-F5344CB8AC3E}">
        <p14:creationId xmlns:p14="http://schemas.microsoft.com/office/powerpoint/2010/main" val="1192545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on the screen. </a:t>
            </a:r>
          </a:p>
          <a:p>
            <a:r>
              <a:rPr lang="en-US" dirty="0"/>
              <a:t>Again, nothing special, and if you’re familiar with Helm command line tool – you should understand what all the parameters are.</a:t>
            </a:r>
          </a:p>
          <a:p>
            <a:endParaRPr lang="en-US" dirty="0"/>
          </a:p>
          <a:p>
            <a:r>
              <a:rPr lang="en-US" dirty="0"/>
              <a:t>We can see a new resource name reference in </a:t>
            </a:r>
            <a:r>
              <a:rPr lang="en-US" dirty="0" err="1"/>
              <a:t>sourceRef</a:t>
            </a:r>
            <a:r>
              <a:rPr lang="en-US" dirty="0"/>
              <a:t> dictionary – </a:t>
            </a:r>
            <a:r>
              <a:rPr lang="en-US" dirty="0" err="1"/>
              <a:t>HelmRepository</a:t>
            </a:r>
            <a:r>
              <a:rPr lang="en-US" dirty="0"/>
              <a:t>. </a:t>
            </a:r>
            <a:r>
              <a:rPr lang="en-US" dirty="0" err="1"/>
              <a:t>HelmRepository</a:t>
            </a:r>
            <a:r>
              <a:rPr lang="en-US" dirty="0"/>
              <a:t> lets’ Flux know where to find your Helm charts, it looks similar to </a:t>
            </a:r>
            <a:r>
              <a:rPr lang="en-US" dirty="0" err="1"/>
              <a:t>GitRepository</a:t>
            </a:r>
            <a:r>
              <a:rPr lang="en-US" dirty="0"/>
              <a:t> </a:t>
            </a:r>
            <a:r>
              <a:rPr lang="en-US" dirty="0" err="1"/>
              <a:t>definitiion</a:t>
            </a:r>
            <a:r>
              <a:rPr lang="en-US" dirty="0"/>
              <a:t> and can contain usual Helm repository URL that you feed into helm repo add command, or a </a:t>
            </a:r>
            <a:r>
              <a:rPr lang="en-US" dirty="0" err="1"/>
              <a:t>GitRepository</a:t>
            </a:r>
            <a:r>
              <a:rPr lang="en-US" dirty="0"/>
              <a:t> resource </a:t>
            </a:r>
            <a:r>
              <a:rPr lang="en-US" dirty="0" err="1"/>
              <a:t>refrence</a:t>
            </a:r>
            <a:r>
              <a:rPr lang="en-US" dirty="0"/>
              <a:t>.</a:t>
            </a:r>
          </a:p>
          <a:p>
            <a:r>
              <a:rPr lang="en-US" dirty="0"/>
              <a:t>The </a:t>
            </a:r>
            <a:r>
              <a:rPr lang="en-US" dirty="0" err="1"/>
              <a:t>HelmRelease</a:t>
            </a:r>
            <a:r>
              <a:rPr lang="en-US" dirty="0"/>
              <a:t> on the slide will check the state of the installed Helm release in cluster every hour, and run “helm upgrade” command against it if differences were found (like, value has changed or whatnot).</a:t>
            </a:r>
          </a:p>
          <a:p>
            <a:endParaRPr lang="en-US" dirty="0"/>
          </a:p>
          <a:p>
            <a:r>
              <a:rPr lang="en-US" dirty="0"/>
              <a:t>The values can be stored in the same file as you see on the slide, or you can reference a remote values file. We store values in the </a:t>
            </a:r>
            <a:r>
              <a:rPr lang="en-US" dirty="0" err="1"/>
              <a:t>HelmRelease</a:t>
            </a:r>
            <a:r>
              <a:rPr lang="en-US" dirty="0"/>
              <a:t> definitions directly, for convenience.</a:t>
            </a:r>
          </a:p>
        </p:txBody>
      </p:sp>
      <p:sp>
        <p:nvSpPr>
          <p:cNvPr id="4" name="Slide Number Placeholder 3"/>
          <p:cNvSpPr>
            <a:spLocks noGrp="1"/>
          </p:cNvSpPr>
          <p:nvPr>
            <p:ph type="sldNum" sz="quarter" idx="5"/>
          </p:nvPr>
        </p:nvSpPr>
        <p:spPr/>
        <p:txBody>
          <a:bodyPr/>
          <a:lstStyle/>
          <a:p>
            <a:fld id="{1B255287-CAF2-F84D-A3FD-ECB0B57C1B5D}" type="slidenum">
              <a:rPr lang="en-US" smtClean="0"/>
              <a:pPr/>
              <a:t>12</a:t>
            </a:fld>
            <a:endParaRPr lang="en-US"/>
          </a:p>
        </p:txBody>
      </p:sp>
    </p:spTree>
    <p:extLst>
      <p:ext uri="{BB962C8B-B14F-4D97-AF65-F5344CB8AC3E}">
        <p14:creationId xmlns:p14="http://schemas.microsoft.com/office/powerpoint/2010/main" val="4072600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getting back to our git repository layout – you could ask ”how does Flux knows which directories to process? The answer is simple – when a new application is created in the repository, someone needs to </a:t>
            </a:r>
            <a:r>
              <a:rPr lang="en-US" dirty="0" err="1"/>
              <a:t>manully</a:t>
            </a:r>
            <a:r>
              <a:rPr lang="en-US" dirty="0"/>
              <a:t> run </a:t>
            </a:r>
            <a:r>
              <a:rPr lang="en-US" dirty="0" err="1"/>
              <a:t>kubectl</a:t>
            </a:r>
            <a:r>
              <a:rPr lang="en-US" dirty="0"/>
              <a:t> apply and create namespace, and the </a:t>
            </a:r>
            <a:r>
              <a:rPr lang="en-US" dirty="0" err="1"/>
              <a:t>kustomization</a:t>
            </a:r>
            <a:r>
              <a:rPr lang="en-US" dirty="0"/>
              <a:t>. From that point Flux will pick up the rest of the manifests on the next repository sync cycle and create all the resources.</a:t>
            </a:r>
          </a:p>
          <a:p>
            <a:endParaRPr lang="en-US" dirty="0"/>
          </a:p>
          <a:p>
            <a:r>
              <a:rPr lang="en-US" dirty="0"/>
              <a:t>There’s a default setup, where there’s only one </a:t>
            </a:r>
            <a:r>
              <a:rPr lang="en-US" dirty="0" err="1"/>
              <a:t>kustomization</a:t>
            </a:r>
            <a:r>
              <a:rPr lang="en-US" dirty="0"/>
              <a:t> is created which is watching whole repository for changes – such setup would pick up all new resources added to the repository automatically; we went “one namespace – one </a:t>
            </a:r>
            <a:r>
              <a:rPr lang="en-US" dirty="0" err="1"/>
              <a:t>kustomization</a:t>
            </a:r>
            <a:r>
              <a:rPr lang="en-US" dirty="0"/>
              <a:t>” way to make our lives easier, let me explain. </a:t>
            </a:r>
          </a:p>
          <a:p>
            <a:endParaRPr lang="en-US" dirty="0"/>
          </a:p>
          <a:p>
            <a:r>
              <a:rPr lang="en-US" dirty="0"/>
              <a:t>Any Flux object can be suspended. Suspending </a:t>
            </a:r>
            <a:r>
              <a:rPr lang="en-US" dirty="0" err="1"/>
              <a:t>Kustomization</a:t>
            </a:r>
            <a:r>
              <a:rPr lang="en-US" dirty="0"/>
              <a:t> means that Flux will not process manifests that are seen by </a:t>
            </a:r>
            <a:r>
              <a:rPr lang="en-US" dirty="0" err="1"/>
              <a:t>kustomization</a:t>
            </a:r>
            <a:r>
              <a:rPr lang="en-US" dirty="0"/>
              <a:t>, even if there are new changes. This simplifies the development of new manifests and troubleshooting – pausing one namespace </a:t>
            </a:r>
            <a:r>
              <a:rPr lang="en-US" dirty="0" err="1"/>
              <a:t>kustomization</a:t>
            </a:r>
            <a:r>
              <a:rPr lang="en-US" dirty="0"/>
              <a:t> does not affect the rest of namespaces in the cluster.</a:t>
            </a:r>
          </a:p>
          <a:p>
            <a:endParaRPr lang="en-US" dirty="0"/>
          </a:p>
          <a:p>
            <a:r>
              <a:rPr lang="en-US" dirty="0"/>
              <a:t>We had an issue with this - people were forgetting to resume suspended </a:t>
            </a:r>
            <a:r>
              <a:rPr lang="en-US" dirty="0" err="1"/>
              <a:t>kustomizations</a:t>
            </a:r>
            <a:r>
              <a:rPr lang="en-US" dirty="0"/>
              <a:t>, and then were wondering why the changes they make to Git repository are not reflected in the cluster.</a:t>
            </a:r>
          </a:p>
          <a:p>
            <a:r>
              <a:rPr lang="en-US" dirty="0"/>
              <a:t>We solved this by firing an alert to our work chat when there’s a </a:t>
            </a:r>
            <a:r>
              <a:rPr lang="en-US" dirty="0" err="1"/>
              <a:t>kustomization</a:t>
            </a:r>
            <a:r>
              <a:rPr lang="en-US" dirty="0"/>
              <a:t> that’s suspended for more than 8 hours.</a:t>
            </a:r>
          </a:p>
        </p:txBody>
      </p:sp>
      <p:sp>
        <p:nvSpPr>
          <p:cNvPr id="4" name="Slide Number Placeholder 3"/>
          <p:cNvSpPr>
            <a:spLocks noGrp="1"/>
          </p:cNvSpPr>
          <p:nvPr>
            <p:ph type="sldNum" sz="quarter" idx="5"/>
          </p:nvPr>
        </p:nvSpPr>
        <p:spPr/>
        <p:txBody>
          <a:bodyPr/>
          <a:lstStyle/>
          <a:p>
            <a:fld id="{1B255287-CAF2-F84D-A3FD-ECB0B57C1B5D}" type="slidenum">
              <a:rPr lang="en-US" smtClean="0"/>
              <a:pPr/>
              <a:t>13</a:t>
            </a:fld>
            <a:endParaRPr lang="en-US"/>
          </a:p>
        </p:txBody>
      </p:sp>
    </p:spTree>
    <p:extLst>
      <p:ext uri="{BB962C8B-B14F-4D97-AF65-F5344CB8AC3E}">
        <p14:creationId xmlns:p14="http://schemas.microsoft.com/office/powerpoint/2010/main" val="1158312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r>
              <a:rPr lang="en-US" dirty="0"/>
              <a:t>We also have other known issues with our setup:</a:t>
            </a:r>
          </a:p>
          <a:p>
            <a:pPr marL="171450" indent="-171450">
              <a:buFontTx/>
              <a:buChar char="-"/>
            </a:pPr>
            <a:r>
              <a:rPr lang="en-US" dirty="0"/>
              <a:t>Circular dependencies. There’re workloads that provide resources to other workloads, and at the same time are using resources provided by those other workloads. For example, Prometheus Operator provides the </a:t>
            </a:r>
            <a:r>
              <a:rPr lang="en-US" dirty="0" err="1"/>
              <a:t>ServiceMonitor</a:t>
            </a:r>
            <a:r>
              <a:rPr lang="en-US" dirty="0"/>
              <a:t> custom resource definition (among other things), and is using </a:t>
            </a:r>
            <a:r>
              <a:rPr lang="en-US" dirty="0" err="1"/>
              <a:t>SealedSecret</a:t>
            </a:r>
            <a:r>
              <a:rPr lang="en-US" dirty="0"/>
              <a:t> resources to decrypt its’ secrets. </a:t>
            </a:r>
            <a:r>
              <a:rPr lang="en-US" dirty="0" err="1"/>
              <a:t>SealedSecrets</a:t>
            </a:r>
            <a:r>
              <a:rPr lang="en-US" dirty="0"/>
              <a:t> controller is using </a:t>
            </a:r>
            <a:r>
              <a:rPr lang="en-US" dirty="0" err="1"/>
              <a:t>ServiceMonitor</a:t>
            </a:r>
            <a:r>
              <a:rPr lang="en-US" dirty="0"/>
              <a:t> resources, and provides </a:t>
            </a:r>
            <a:r>
              <a:rPr lang="en-US" dirty="0" err="1"/>
              <a:t>SealedSecret</a:t>
            </a:r>
            <a:r>
              <a:rPr lang="en-US" dirty="0"/>
              <a:t> custom resource definition. Both are controlled by different </a:t>
            </a:r>
            <a:r>
              <a:rPr lang="en-US" dirty="0" err="1"/>
              <a:t>Kustomization</a:t>
            </a:r>
            <a:r>
              <a:rPr lang="en-US" dirty="0"/>
              <a:t>, which fail if applied “as is” to a freshly installed cluster. We don’t have a good solution to this yet – for now we actually remove the </a:t>
            </a:r>
            <a:r>
              <a:rPr lang="en-US" dirty="0" err="1"/>
              <a:t>ServiceMonitor</a:t>
            </a:r>
            <a:r>
              <a:rPr lang="en-US" dirty="0"/>
              <a:t> resources manifests from </a:t>
            </a:r>
            <a:r>
              <a:rPr lang="en-US" dirty="0" err="1"/>
              <a:t>SealedSecret</a:t>
            </a:r>
            <a:r>
              <a:rPr lang="en-US" dirty="0"/>
              <a:t> controller </a:t>
            </a:r>
            <a:r>
              <a:rPr lang="en-US" dirty="0" err="1"/>
              <a:t>kustomization</a:t>
            </a:r>
            <a:r>
              <a:rPr lang="en-US" dirty="0"/>
              <a:t>, apply the manifests, and then put the </a:t>
            </a:r>
            <a:r>
              <a:rPr lang="en-US" dirty="0" err="1"/>
              <a:t>ServiceMonitor</a:t>
            </a:r>
            <a:r>
              <a:rPr lang="en-US" dirty="0"/>
              <a:t> resources back.</a:t>
            </a:r>
          </a:p>
          <a:p>
            <a:pPr marL="171450" indent="-171450">
              <a:buFontTx/>
              <a:buChar char="-"/>
            </a:pPr>
            <a:endParaRPr lang="en-US" dirty="0"/>
          </a:p>
          <a:p>
            <a:pPr marL="171450" indent="-171450">
              <a:buFontTx/>
              <a:buChar char="-"/>
            </a:pPr>
            <a:r>
              <a:rPr lang="en-US" dirty="0"/>
              <a:t>Second issue is security-related. As was previously mentioned, you can have any number of </a:t>
            </a:r>
            <a:r>
              <a:rPr lang="en-US" dirty="0" err="1"/>
              <a:t>GitRepositories</a:t>
            </a:r>
            <a:r>
              <a:rPr lang="en-US" dirty="0"/>
              <a:t> added to cluster, and Flux will apply whatever a </a:t>
            </a:r>
            <a:r>
              <a:rPr lang="en-US" dirty="0" err="1"/>
              <a:t>Kustomization</a:t>
            </a:r>
            <a:r>
              <a:rPr lang="en-US" dirty="0"/>
              <a:t> tells it to apply. Since we don’t actively monitor those repositories and are not even part of code review in these repositories – we can’t be sure that someone does not push some evil manifest to the cluster, creating objects in a namespace that normally is managed by another </a:t>
            </a:r>
            <a:r>
              <a:rPr lang="en-US" dirty="0" err="1"/>
              <a:t>kustomization</a:t>
            </a:r>
            <a:r>
              <a:rPr lang="en-US" dirty="0"/>
              <a:t>. Solution to this is to disable cross-namespace reference for Flux, and assign it a separate </a:t>
            </a:r>
            <a:r>
              <a:rPr lang="en-US" dirty="0" err="1"/>
              <a:t>ServiceAccount</a:t>
            </a:r>
            <a:r>
              <a:rPr lang="en-US" dirty="0"/>
              <a:t>, but this breaks some of our deployments that legitimately need to reference objects in different namespaces – we’re working on figuring the best way out here.</a:t>
            </a:r>
          </a:p>
          <a:p>
            <a:pPr marL="171450" indent="-171450">
              <a:buFontTx/>
              <a:buChar char="-"/>
            </a:pPr>
            <a:endParaRPr lang="en-US" dirty="0"/>
          </a:p>
          <a:p>
            <a:pPr marL="171450" indent="-171450">
              <a:buFontTx/>
              <a:buChar char="-"/>
            </a:pPr>
            <a:r>
              <a:rPr lang="en-US" dirty="0"/>
              <a:t>Last but not least, we’re using deprecated storage driver to provide persistent volumes support in our clusters; this eventually will prevent us from upgrading Kubernetes, so we’re waiting for </a:t>
            </a:r>
            <a:r>
              <a:rPr lang="en-US" dirty="0" err="1"/>
              <a:t>Vmware</a:t>
            </a:r>
            <a:r>
              <a:rPr lang="en-US" dirty="0"/>
              <a:t> upgrade which is handled by different team, so we could switch to recent </a:t>
            </a:r>
            <a:r>
              <a:rPr lang="en-US" dirty="0" err="1"/>
              <a:t>vsphere</a:t>
            </a:r>
            <a:r>
              <a:rPr lang="en-US" dirty="0"/>
              <a:t> cloud storage interface.</a:t>
            </a:r>
          </a:p>
        </p:txBody>
      </p:sp>
      <p:sp>
        <p:nvSpPr>
          <p:cNvPr id="4" name="Slide Number Placeholder 3"/>
          <p:cNvSpPr>
            <a:spLocks noGrp="1"/>
          </p:cNvSpPr>
          <p:nvPr>
            <p:ph type="sldNum" sz="quarter" idx="5"/>
          </p:nvPr>
        </p:nvSpPr>
        <p:spPr/>
        <p:txBody>
          <a:bodyPr/>
          <a:lstStyle/>
          <a:p>
            <a:fld id="{1B255287-CAF2-F84D-A3FD-ECB0B57C1B5D}" type="slidenum">
              <a:rPr lang="en-US" smtClean="0"/>
              <a:pPr/>
              <a:t>14</a:t>
            </a:fld>
            <a:endParaRPr lang="en-US"/>
          </a:p>
        </p:txBody>
      </p:sp>
    </p:spTree>
    <p:extLst>
      <p:ext uri="{BB962C8B-B14F-4D97-AF65-F5344CB8AC3E}">
        <p14:creationId xmlns:p14="http://schemas.microsoft.com/office/powerpoint/2010/main" val="3818828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in all, after working with this setup for 2 years, I consider </a:t>
            </a:r>
            <a:r>
              <a:rPr lang="en-US" dirty="0" err="1"/>
              <a:t>GitOps</a:t>
            </a:r>
            <a:r>
              <a:rPr lang="en-US" dirty="0"/>
              <a:t> toolkit a very convenient way to manage Kubernetes clusters; it provides flexibility in managing changes in the cluster, and ensures your workloads are always in the shape you expect them to be.</a:t>
            </a:r>
          </a:p>
        </p:txBody>
      </p:sp>
      <p:sp>
        <p:nvSpPr>
          <p:cNvPr id="4" name="Slide Number Placeholder 3"/>
          <p:cNvSpPr>
            <a:spLocks noGrp="1"/>
          </p:cNvSpPr>
          <p:nvPr>
            <p:ph type="sldNum" sz="quarter" idx="5"/>
          </p:nvPr>
        </p:nvSpPr>
        <p:spPr/>
        <p:txBody>
          <a:bodyPr/>
          <a:lstStyle/>
          <a:p>
            <a:fld id="{1B255287-CAF2-F84D-A3FD-ECB0B57C1B5D}" type="slidenum">
              <a:rPr lang="en-US" smtClean="0"/>
              <a:pPr/>
              <a:t>15</a:t>
            </a:fld>
            <a:endParaRPr lang="en-US"/>
          </a:p>
        </p:txBody>
      </p:sp>
    </p:spTree>
    <p:extLst>
      <p:ext uri="{BB962C8B-B14F-4D97-AF65-F5344CB8AC3E}">
        <p14:creationId xmlns:p14="http://schemas.microsoft.com/office/powerpoint/2010/main" val="3877143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it for today, thank you for your time. Hope this information was useful.</a:t>
            </a:r>
          </a:p>
          <a:p>
            <a:endParaRPr lang="en-US" dirty="0"/>
          </a:p>
          <a:p>
            <a:r>
              <a:rPr lang="en-US" dirty="0"/>
              <a:t>if you have any questions – now is good time to ask those, we still have  X minutes left.</a:t>
            </a:r>
          </a:p>
          <a:p>
            <a:endParaRPr lang="en-US" dirty="0"/>
          </a:p>
        </p:txBody>
      </p:sp>
      <p:sp>
        <p:nvSpPr>
          <p:cNvPr id="4" name="Slide Number Placeholder 3"/>
          <p:cNvSpPr>
            <a:spLocks noGrp="1"/>
          </p:cNvSpPr>
          <p:nvPr>
            <p:ph type="sldNum" sz="quarter" idx="5"/>
          </p:nvPr>
        </p:nvSpPr>
        <p:spPr/>
        <p:txBody>
          <a:bodyPr/>
          <a:lstStyle/>
          <a:p>
            <a:fld id="{1B255287-CAF2-F84D-A3FD-ECB0B57C1B5D}" type="slidenum">
              <a:rPr lang="en-US" smtClean="0"/>
              <a:pPr/>
              <a:t>16</a:t>
            </a:fld>
            <a:endParaRPr lang="en-US"/>
          </a:p>
        </p:txBody>
      </p:sp>
    </p:spTree>
    <p:extLst>
      <p:ext uri="{BB962C8B-B14F-4D97-AF65-F5344CB8AC3E}">
        <p14:creationId xmlns:p14="http://schemas.microsoft.com/office/powerpoint/2010/main" val="2050417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Hi, my name is </a:t>
            </a:r>
            <a:r>
              <a:rPr lang="en-US" noProof="0" dirty="0" err="1"/>
              <a:t>Vasyl</a:t>
            </a:r>
            <a:r>
              <a:rPr lang="en-US" noProof="0" dirty="0"/>
              <a:t>, I work as Senior Engineering Manager, leading a team of DevOps engineers at Zeta Global.</a:t>
            </a:r>
          </a:p>
          <a:p>
            <a:r>
              <a:rPr lang="en-US" sz="1200" b="0" i="0" kern="1200" noProof="0" dirty="0">
                <a:solidFill>
                  <a:schemeClr val="tx1"/>
                </a:solidFill>
                <a:effectLst/>
                <a:latin typeface="Bai Jamjuree" pitchFamily="2" charset="-34"/>
                <a:ea typeface="+mn-ea"/>
                <a:cs typeface="+mn-cs"/>
              </a:rPr>
              <a:t>Zeta is empowering its’ customers to target, connect and engage consumers through software that delivers personalized marketing across all addressable channels, including email, social media, web, chat, connected TV, and video, among others.</a:t>
            </a:r>
          </a:p>
          <a:p>
            <a:r>
              <a:rPr lang="en-US" noProof="0" dirty="0"/>
              <a:t>Today I‘m going to speak about how we run and maintain our Kubernetes clusters.</a:t>
            </a:r>
          </a:p>
        </p:txBody>
      </p:sp>
      <p:sp>
        <p:nvSpPr>
          <p:cNvPr id="4" name="Slide Number Placeholder 3"/>
          <p:cNvSpPr>
            <a:spLocks noGrp="1"/>
          </p:cNvSpPr>
          <p:nvPr>
            <p:ph type="sldNum" sz="quarter" idx="5"/>
          </p:nvPr>
        </p:nvSpPr>
        <p:spPr/>
        <p:txBody>
          <a:bodyPr/>
          <a:lstStyle/>
          <a:p>
            <a:fld id="{1B255287-CAF2-F84D-A3FD-ECB0B57C1B5D}" type="slidenum">
              <a:rPr lang="en-US" smtClean="0"/>
              <a:pPr/>
              <a:t>2</a:t>
            </a:fld>
            <a:endParaRPr lang="en-US"/>
          </a:p>
        </p:txBody>
      </p:sp>
    </p:spTree>
    <p:extLst>
      <p:ext uri="{BB962C8B-B14F-4D97-AF65-F5344CB8AC3E}">
        <p14:creationId xmlns:p14="http://schemas.microsoft.com/office/powerpoint/2010/main" val="531827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will talk about the cluster architecture, what components we‘re using, and what future enhancements we’re planning to implement in our clusters.</a:t>
            </a:r>
          </a:p>
        </p:txBody>
      </p:sp>
      <p:sp>
        <p:nvSpPr>
          <p:cNvPr id="4" name="Slide Number Placeholder 3"/>
          <p:cNvSpPr>
            <a:spLocks noGrp="1"/>
          </p:cNvSpPr>
          <p:nvPr>
            <p:ph type="sldNum" sz="quarter" idx="5"/>
          </p:nvPr>
        </p:nvSpPr>
        <p:spPr/>
        <p:txBody>
          <a:bodyPr/>
          <a:lstStyle/>
          <a:p>
            <a:fld id="{1B255287-CAF2-F84D-A3FD-ECB0B57C1B5D}" type="slidenum">
              <a:rPr lang="en-US" smtClean="0"/>
              <a:pPr/>
              <a:t>3</a:t>
            </a:fld>
            <a:endParaRPr lang="en-US"/>
          </a:p>
        </p:txBody>
      </p:sp>
    </p:spTree>
    <p:extLst>
      <p:ext uri="{BB962C8B-B14F-4D97-AF65-F5344CB8AC3E}">
        <p14:creationId xmlns:p14="http://schemas.microsoft.com/office/powerpoint/2010/main" val="1166626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We started to look into Kubernetes in 2019;  we went a long way from manual cluster deployments in single datacenter to automated management solution based on </a:t>
            </a:r>
            <a:r>
              <a:rPr lang="en-US" noProof="0" dirty="0" err="1"/>
              <a:t>Kubespray</a:t>
            </a:r>
            <a:r>
              <a:rPr lang="en-US" noProof="0" dirty="0"/>
              <a:t> (for cluster management), and </a:t>
            </a:r>
            <a:r>
              <a:rPr lang="en-US" noProof="0" dirty="0" err="1"/>
              <a:t>GitOps</a:t>
            </a:r>
            <a:r>
              <a:rPr lang="en-US" noProof="0" dirty="0"/>
              <a:t> Toolkit (for cluster components and workloads management).</a:t>
            </a:r>
          </a:p>
          <a:p>
            <a:endParaRPr lang="en-US" noProof="0" dirty="0"/>
          </a:p>
        </p:txBody>
      </p:sp>
      <p:sp>
        <p:nvSpPr>
          <p:cNvPr id="4" name="Slide Number Placeholder 3"/>
          <p:cNvSpPr>
            <a:spLocks noGrp="1"/>
          </p:cNvSpPr>
          <p:nvPr>
            <p:ph type="sldNum" sz="quarter" idx="5"/>
          </p:nvPr>
        </p:nvSpPr>
        <p:spPr/>
        <p:txBody>
          <a:bodyPr/>
          <a:lstStyle/>
          <a:p>
            <a:fld id="{1B255287-CAF2-F84D-A3FD-ECB0B57C1B5D}" type="slidenum">
              <a:rPr lang="en-US" smtClean="0"/>
              <a:pPr/>
              <a:t>4</a:t>
            </a:fld>
            <a:endParaRPr lang="en-US" dirty="0"/>
          </a:p>
        </p:txBody>
      </p:sp>
    </p:spTree>
    <p:extLst>
      <p:ext uri="{BB962C8B-B14F-4D97-AF65-F5344CB8AC3E}">
        <p14:creationId xmlns:p14="http://schemas.microsoft.com/office/powerpoint/2010/main" val="1540591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cluster layout, and basic components we’re using.</a:t>
            </a:r>
          </a:p>
          <a:p>
            <a:endParaRPr lang="en-US" dirty="0"/>
          </a:p>
          <a:p>
            <a:r>
              <a:rPr lang="en-US" dirty="0"/>
              <a:t>It’s really nothing special, and follows usual deployment models.</a:t>
            </a:r>
          </a:p>
          <a:p>
            <a:r>
              <a:rPr lang="en-US" dirty="0"/>
              <a:t>We’re using </a:t>
            </a:r>
            <a:r>
              <a:rPr lang="en-US" dirty="0" err="1"/>
              <a:t>Vmware</a:t>
            </a:r>
            <a:r>
              <a:rPr lang="en-US" dirty="0"/>
              <a:t> to host the entire thing; it’s 3 VMs for control-plane nodes, then we have 3 more nodes for </a:t>
            </a:r>
            <a:r>
              <a:rPr lang="en-US" dirty="0" err="1"/>
              <a:t>etcd</a:t>
            </a:r>
            <a:r>
              <a:rPr lang="en-US" dirty="0"/>
              <a:t>, and then countless number of worker nodes.</a:t>
            </a:r>
          </a:p>
          <a:p>
            <a:r>
              <a:rPr lang="en-US" dirty="0"/>
              <a:t>You can notice our worker nodes are not that powerful – this limitation comes from </a:t>
            </a:r>
            <a:r>
              <a:rPr lang="en-US" dirty="0" err="1"/>
              <a:t>Vmware</a:t>
            </a:r>
            <a:r>
              <a:rPr lang="en-US" dirty="0"/>
              <a:t>, the </a:t>
            </a:r>
            <a:r>
              <a:rPr lang="en-US" dirty="0" err="1"/>
              <a:t>Vmotion</a:t>
            </a:r>
            <a:r>
              <a:rPr lang="en-US" dirty="0"/>
              <a:t> feature (which is just a fancy name for virtual machines live migration) does not work very well if we bump up the RAM or number of CPUs. Since we have workloads that require more compute power than current clusters are able to provide – we’re looking into having bare-metal clusters to overcome this limitation.</a:t>
            </a:r>
          </a:p>
          <a:p>
            <a:endParaRPr lang="en-US" dirty="0"/>
          </a:p>
          <a:p>
            <a:r>
              <a:rPr lang="en-US" dirty="0"/>
              <a:t>As for the cluster components (on the right side of the slide) it’s pretty standard too, I’m not going to dive deep into too much details there, will just mention that we use two Ingress controllers for convenience – some of our engineers were requesting </a:t>
            </a:r>
            <a:r>
              <a:rPr lang="en-US" dirty="0" err="1"/>
              <a:t>nginx</a:t>
            </a:r>
            <a:r>
              <a:rPr lang="en-US" dirty="0"/>
              <a:t> controller to do some fancy URL rewriting, so here we are; default is </a:t>
            </a:r>
            <a:r>
              <a:rPr lang="en-US" dirty="0" err="1"/>
              <a:t>haproxy</a:t>
            </a:r>
            <a:r>
              <a:rPr lang="en-US" dirty="0"/>
              <a:t> though.</a:t>
            </a:r>
          </a:p>
          <a:p>
            <a:endParaRPr lang="en-US" dirty="0"/>
          </a:p>
          <a:p>
            <a:r>
              <a:rPr lang="en-US" dirty="0"/>
              <a:t>For persistent volumes support we use </a:t>
            </a:r>
            <a:r>
              <a:rPr lang="en-US" dirty="0" err="1"/>
              <a:t>deprected</a:t>
            </a:r>
            <a:r>
              <a:rPr lang="en-US" dirty="0"/>
              <a:t> in-tree vSphere storage driver; we’re waiting for underlying </a:t>
            </a:r>
            <a:r>
              <a:rPr lang="en-US" dirty="0" err="1"/>
              <a:t>Vmware</a:t>
            </a:r>
            <a:r>
              <a:rPr lang="en-US" dirty="0"/>
              <a:t> infrastructure upgrade to switch to vSphere Cloud Storage Interface.</a:t>
            </a:r>
          </a:p>
          <a:p>
            <a:endParaRPr lang="en-US" dirty="0"/>
          </a:p>
        </p:txBody>
      </p:sp>
      <p:sp>
        <p:nvSpPr>
          <p:cNvPr id="4" name="Slide Number Placeholder 3"/>
          <p:cNvSpPr>
            <a:spLocks noGrp="1"/>
          </p:cNvSpPr>
          <p:nvPr>
            <p:ph type="sldNum" sz="quarter" idx="5"/>
          </p:nvPr>
        </p:nvSpPr>
        <p:spPr/>
        <p:txBody>
          <a:bodyPr/>
          <a:lstStyle/>
          <a:p>
            <a:fld id="{1B255287-CAF2-F84D-A3FD-ECB0B57C1B5D}" type="slidenum">
              <a:rPr lang="en-US" smtClean="0"/>
              <a:pPr/>
              <a:t>5</a:t>
            </a:fld>
            <a:endParaRPr lang="en-US"/>
          </a:p>
        </p:txBody>
      </p:sp>
    </p:spTree>
    <p:extLst>
      <p:ext uri="{BB962C8B-B14F-4D97-AF65-F5344CB8AC3E}">
        <p14:creationId xmlns:p14="http://schemas.microsoft.com/office/powerpoint/2010/main" val="1927063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more interesting components include the </a:t>
            </a:r>
            <a:r>
              <a:rPr lang="en-US" dirty="0" err="1"/>
              <a:t>GitOps</a:t>
            </a:r>
            <a:r>
              <a:rPr lang="en-US" dirty="0"/>
              <a:t> toolkit, </a:t>
            </a:r>
            <a:r>
              <a:rPr lang="en-US" dirty="0" err="1"/>
              <a:t>SealedSecrets</a:t>
            </a:r>
            <a:r>
              <a:rPr lang="en-US" dirty="0"/>
              <a:t> controller from </a:t>
            </a:r>
            <a:r>
              <a:rPr lang="en-US" dirty="0" err="1"/>
              <a:t>Bitnami</a:t>
            </a:r>
            <a:r>
              <a:rPr lang="en-US" dirty="0"/>
              <a:t> and Prometheus Operator.</a:t>
            </a:r>
          </a:p>
          <a:p>
            <a:endParaRPr lang="en-US" dirty="0"/>
          </a:p>
          <a:p>
            <a:r>
              <a:rPr lang="en-US" dirty="0" err="1"/>
              <a:t>SealedSecrects</a:t>
            </a:r>
            <a:r>
              <a:rPr lang="en-US" dirty="0"/>
              <a:t> controller allow us to store Secret resources encrypted in Git, Prometheus Operator is used to deploy </a:t>
            </a:r>
            <a:r>
              <a:rPr lang="en-US" dirty="0" err="1"/>
              <a:t>ServiceMonitors</a:t>
            </a:r>
            <a:r>
              <a:rPr lang="en-US" dirty="0"/>
              <a:t> and </a:t>
            </a:r>
            <a:r>
              <a:rPr lang="en-US" dirty="0" err="1"/>
              <a:t>PodMonitors</a:t>
            </a:r>
            <a:r>
              <a:rPr lang="en-US" dirty="0"/>
              <a:t> for cluster monitoring. </a:t>
            </a:r>
          </a:p>
          <a:p>
            <a:endParaRPr lang="en-US" dirty="0"/>
          </a:p>
          <a:p>
            <a:r>
              <a:rPr lang="en-US" dirty="0"/>
              <a:t>The </a:t>
            </a:r>
            <a:r>
              <a:rPr lang="en-US" dirty="0" err="1"/>
              <a:t>GitOps</a:t>
            </a:r>
            <a:r>
              <a:rPr lang="en-US" dirty="0"/>
              <a:t> toolkit is our bread and butter, let’s talk about it in more details.</a:t>
            </a:r>
          </a:p>
        </p:txBody>
      </p:sp>
      <p:sp>
        <p:nvSpPr>
          <p:cNvPr id="4" name="Slide Number Placeholder 3"/>
          <p:cNvSpPr>
            <a:spLocks noGrp="1"/>
          </p:cNvSpPr>
          <p:nvPr>
            <p:ph type="sldNum" sz="quarter" idx="5"/>
          </p:nvPr>
        </p:nvSpPr>
        <p:spPr/>
        <p:txBody>
          <a:bodyPr/>
          <a:lstStyle/>
          <a:p>
            <a:fld id="{1B255287-CAF2-F84D-A3FD-ECB0B57C1B5D}" type="slidenum">
              <a:rPr lang="en-US" smtClean="0"/>
              <a:pPr/>
              <a:t>6</a:t>
            </a:fld>
            <a:endParaRPr lang="en-US"/>
          </a:p>
        </p:txBody>
      </p:sp>
    </p:spTree>
    <p:extLst>
      <p:ext uri="{BB962C8B-B14F-4D97-AF65-F5344CB8AC3E}">
        <p14:creationId xmlns:p14="http://schemas.microsoft.com/office/powerpoint/2010/main" val="1893389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GitOps</a:t>
            </a:r>
            <a:r>
              <a:rPr lang="en-US" dirty="0"/>
              <a:t> toolkit, also known as </a:t>
            </a:r>
            <a:r>
              <a:rPr lang="en-US" dirty="0" err="1"/>
              <a:t>FluxCD</a:t>
            </a:r>
            <a:r>
              <a:rPr lang="en-US" dirty="0"/>
              <a:t>, or simply – Flux  is a set of controllers that provide you an API to manage your cluster from a git repository (or from a number of git repositories, there’s no hard requirement to store all manifests in one single repo).</a:t>
            </a:r>
          </a:p>
          <a:p>
            <a:endParaRPr lang="en-US" dirty="0"/>
          </a:p>
          <a:p>
            <a:r>
              <a:rPr lang="en-US" dirty="0"/>
              <a:t>Installing Flux in the cluster adds support for several Custom Resources which define where your manifests are located, how to install your Helm charts, how to handle updates and so on. Flux also allows you to automatically update your deployments and </a:t>
            </a:r>
            <a:r>
              <a:rPr lang="en-US" dirty="0" err="1"/>
              <a:t>statefulsets</a:t>
            </a:r>
            <a:r>
              <a:rPr lang="en-US" dirty="0"/>
              <a:t> with the new versions of application, there is a special API provided for this as well. </a:t>
            </a:r>
          </a:p>
          <a:p>
            <a:endParaRPr lang="en-US" dirty="0"/>
          </a:p>
          <a:p>
            <a:r>
              <a:rPr lang="en-US" dirty="0"/>
              <a:t>The very basic concept is that you create a Git repo which stores your manifests and the description of helm releases, install Flux pointing to that Git repository into </a:t>
            </a:r>
            <a:r>
              <a:rPr lang="en-US" dirty="0" err="1"/>
              <a:t>clusterand</a:t>
            </a:r>
            <a:r>
              <a:rPr lang="en-US" dirty="0"/>
              <a:t> bam - your stuff is up and running without other manual interventions, and is always in a state you’d expect – Flux is watching cluster state and rolls back the manual changes applied to the resources that are under Flux control to the state stored in Git.</a:t>
            </a:r>
          </a:p>
        </p:txBody>
      </p:sp>
      <p:sp>
        <p:nvSpPr>
          <p:cNvPr id="4" name="Slide Number Placeholder 3"/>
          <p:cNvSpPr>
            <a:spLocks noGrp="1"/>
          </p:cNvSpPr>
          <p:nvPr>
            <p:ph type="sldNum" sz="quarter" idx="5"/>
          </p:nvPr>
        </p:nvSpPr>
        <p:spPr/>
        <p:txBody>
          <a:bodyPr/>
          <a:lstStyle/>
          <a:p>
            <a:fld id="{1B255287-CAF2-F84D-A3FD-ECB0B57C1B5D}" type="slidenum">
              <a:rPr lang="en-US" smtClean="0"/>
              <a:pPr/>
              <a:t>7</a:t>
            </a:fld>
            <a:endParaRPr lang="en-US"/>
          </a:p>
        </p:txBody>
      </p:sp>
    </p:spTree>
    <p:extLst>
      <p:ext uri="{BB962C8B-B14F-4D97-AF65-F5344CB8AC3E}">
        <p14:creationId xmlns:p14="http://schemas.microsoft.com/office/powerpoint/2010/main" val="1972609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main </a:t>
            </a:r>
            <a:r>
              <a:rPr lang="en-US" dirty="0" err="1"/>
              <a:t>GitOps</a:t>
            </a:r>
            <a:r>
              <a:rPr lang="en-US" dirty="0"/>
              <a:t> Toolkit custom resources we’re using.</a:t>
            </a:r>
          </a:p>
          <a:p>
            <a:endParaRPr lang="en-US" dirty="0"/>
          </a:p>
          <a:p>
            <a:r>
              <a:rPr lang="en-US" dirty="0" err="1"/>
              <a:t>GitRepository</a:t>
            </a:r>
            <a:r>
              <a:rPr lang="en-US" dirty="0"/>
              <a:t> resource describes, well, the Git repository – it’s URL, credentials, which branch and how often a repository should be queried for new changes.</a:t>
            </a:r>
          </a:p>
          <a:p>
            <a:endParaRPr lang="en-US" dirty="0"/>
          </a:p>
          <a:p>
            <a:r>
              <a:rPr lang="en-US" dirty="0" err="1"/>
              <a:t>Kustomization</a:t>
            </a:r>
            <a:r>
              <a:rPr lang="en-US" dirty="0"/>
              <a:t> resource tells Flux where to find manifests within the repository.</a:t>
            </a:r>
          </a:p>
          <a:p>
            <a:endParaRPr lang="en-US" dirty="0"/>
          </a:p>
          <a:p>
            <a:r>
              <a:rPr lang="en-US" dirty="0" err="1"/>
              <a:t>HelmRelease</a:t>
            </a:r>
            <a:r>
              <a:rPr lang="en-US" dirty="0"/>
              <a:t> resource tells Flux how to install a Helm chart, and provides chart values.</a:t>
            </a:r>
          </a:p>
          <a:p>
            <a:endParaRPr lang="en-US" dirty="0"/>
          </a:p>
          <a:p>
            <a:r>
              <a:rPr lang="en-US" dirty="0"/>
              <a:t>We also use Flux Notification controller and Image Update Automation controllers, but I won’t talk about those today.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we talk about how those resources work – let me show you our repository layout.</a:t>
            </a:r>
          </a:p>
          <a:p>
            <a:endParaRPr lang="en-US" dirty="0"/>
          </a:p>
        </p:txBody>
      </p:sp>
      <p:sp>
        <p:nvSpPr>
          <p:cNvPr id="4" name="Slide Number Placeholder 3"/>
          <p:cNvSpPr>
            <a:spLocks noGrp="1"/>
          </p:cNvSpPr>
          <p:nvPr>
            <p:ph type="sldNum" sz="quarter" idx="5"/>
          </p:nvPr>
        </p:nvSpPr>
        <p:spPr/>
        <p:txBody>
          <a:bodyPr/>
          <a:lstStyle/>
          <a:p>
            <a:fld id="{1B255287-CAF2-F84D-A3FD-ECB0B57C1B5D}" type="slidenum">
              <a:rPr lang="en-US" smtClean="0"/>
              <a:pPr/>
              <a:t>8</a:t>
            </a:fld>
            <a:endParaRPr lang="en-US"/>
          </a:p>
        </p:txBody>
      </p:sp>
    </p:spTree>
    <p:extLst>
      <p:ext uri="{BB962C8B-B14F-4D97-AF65-F5344CB8AC3E}">
        <p14:creationId xmlns:p14="http://schemas.microsoft.com/office/powerpoint/2010/main" val="946256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follow the multi-tenant concept - every application gets 3 namespaces, equals to number of environments an application is needed. The namespaces are defined from the root of the Git repository as sub-directories, which contain all the YAMLs needed to deploy an application.</a:t>
            </a:r>
          </a:p>
          <a:p>
            <a:endParaRPr lang="en-US" dirty="0"/>
          </a:p>
          <a:p>
            <a:r>
              <a:rPr lang="en-US" dirty="0"/>
              <a:t>On the slide you see our usual repo - 3 namespaces for an application and flux-system namespace which holds flux-related manifests. Other system components, such as </a:t>
            </a:r>
            <a:r>
              <a:rPr lang="en-US" dirty="0" err="1"/>
              <a:t>MetalLB</a:t>
            </a:r>
            <a:r>
              <a:rPr lang="en-US" dirty="0"/>
              <a:t> or Ingress controllers each get one namespace - everything is managed from one repository. You don't see them because the screen space is limited.</a:t>
            </a:r>
          </a:p>
          <a:p>
            <a:endParaRPr lang="en-US" dirty="0"/>
          </a:p>
          <a:p>
            <a:r>
              <a:rPr lang="en-US" dirty="0"/>
              <a:t>We do have certain namespaces where engineers prefer to manage their manifests from their own repositories – we delegate this to them by creating a separate </a:t>
            </a:r>
            <a:r>
              <a:rPr lang="en-US" dirty="0" err="1"/>
              <a:t>GitRepository</a:t>
            </a:r>
            <a:r>
              <a:rPr lang="en-US" dirty="0"/>
              <a:t> definition that points to their own repo, and </a:t>
            </a:r>
            <a:r>
              <a:rPr lang="en-US" dirty="0" err="1"/>
              <a:t>Kustomization</a:t>
            </a:r>
            <a:r>
              <a:rPr lang="en-US" dirty="0"/>
              <a:t> that works off their repository.</a:t>
            </a:r>
          </a:p>
          <a:p>
            <a:endParaRPr lang="en-US" dirty="0"/>
          </a:p>
          <a:p>
            <a:r>
              <a:rPr lang="en-US" dirty="0"/>
              <a:t>Time to talk about the Flux custom resources.</a:t>
            </a:r>
          </a:p>
          <a:p>
            <a:endParaRPr lang="en-US" dirty="0"/>
          </a:p>
        </p:txBody>
      </p:sp>
      <p:sp>
        <p:nvSpPr>
          <p:cNvPr id="4" name="Slide Number Placeholder 3"/>
          <p:cNvSpPr>
            <a:spLocks noGrp="1"/>
          </p:cNvSpPr>
          <p:nvPr>
            <p:ph type="sldNum" sz="quarter" idx="5"/>
          </p:nvPr>
        </p:nvSpPr>
        <p:spPr/>
        <p:txBody>
          <a:bodyPr/>
          <a:lstStyle/>
          <a:p>
            <a:fld id="{1B255287-CAF2-F84D-A3FD-ECB0B57C1B5D}" type="slidenum">
              <a:rPr lang="en-US" smtClean="0"/>
              <a:pPr/>
              <a:t>9</a:t>
            </a:fld>
            <a:endParaRPr lang="en-US"/>
          </a:p>
        </p:txBody>
      </p:sp>
    </p:spTree>
    <p:extLst>
      <p:ext uri="{BB962C8B-B14F-4D97-AF65-F5344CB8AC3E}">
        <p14:creationId xmlns:p14="http://schemas.microsoft.com/office/powerpoint/2010/main" val="149493766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9.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4.sv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Title">
    <p:bg>
      <p:bgPr>
        <a:solidFill>
          <a:schemeClr val="bg1"/>
        </a:solidFill>
        <a:effectLst/>
      </p:bgPr>
    </p:bg>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A399CC58-67A9-1D44-B56D-2F62C0005F2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5704" t="-6580" r="31234" b="26056"/>
          <a:stretch/>
        </p:blipFill>
        <p:spPr>
          <a:xfrm>
            <a:off x="8837868" y="3008891"/>
            <a:ext cx="3354132" cy="3849110"/>
          </a:xfrm>
          <a:prstGeom prst="rect">
            <a:avLst/>
          </a:prstGeom>
        </p:spPr>
      </p:pic>
      <p:sp>
        <p:nvSpPr>
          <p:cNvPr id="86" name="Title Placeholder 1">
            <a:extLst>
              <a:ext uri="{FF2B5EF4-FFF2-40B4-BE49-F238E27FC236}">
                <a16:creationId xmlns:a16="http://schemas.microsoft.com/office/drawing/2014/main" id="{C75898C0-9EE0-1A49-807F-12B990F7CBF0}"/>
              </a:ext>
            </a:extLst>
          </p:cNvPr>
          <p:cNvSpPr>
            <a:spLocks noGrp="1"/>
          </p:cNvSpPr>
          <p:nvPr>
            <p:ph type="title" hasCustomPrompt="1"/>
          </p:nvPr>
        </p:nvSpPr>
        <p:spPr>
          <a:xfrm>
            <a:off x="1243370" y="3008890"/>
            <a:ext cx="7098853" cy="1449899"/>
          </a:xfrm>
          <a:prstGeom prst="rect">
            <a:avLst/>
          </a:prstGeom>
        </p:spPr>
        <p:txBody>
          <a:bodyPr vert="horz" lIns="91440" tIns="45720" rIns="91440" bIns="45720" rtlCol="0" anchor="t">
            <a:noAutofit/>
          </a:bodyPr>
          <a:lstStyle>
            <a:lvl1pPr>
              <a:defRPr b="1" i="0">
                <a:solidFill>
                  <a:schemeClr val="accent1"/>
                </a:solidFill>
                <a:latin typeface="Bai Jamjuree" pitchFamily="2" charset="-34"/>
                <a:cs typeface="Bai Jamjuree" pitchFamily="2" charset="-34"/>
              </a:defRPr>
            </a:lvl1pPr>
          </a:lstStyle>
          <a:p>
            <a:r>
              <a:rPr lang="en-US" dirty="0"/>
              <a:t>CLICK TO ADD TITLE</a:t>
            </a:r>
          </a:p>
        </p:txBody>
      </p:sp>
      <p:sp>
        <p:nvSpPr>
          <p:cNvPr id="4" name="Text Placeholder 3">
            <a:extLst>
              <a:ext uri="{FF2B5EF4-FFF2-40B4-BE49-F238E27FC236}">
                <a16:creationId xmlns:a16="http://schemas.microsoft.com/office/drawing/2014/main" id="{E928ED86-73CA-0048-8831-A0772B73B237}"/>
              </a:ext>
            </a:extLst>
          </p:cNvPr>
          <p:cNvSpPr>
            <a:spLocks noGrp="1"/>
          </p:cNvSpPr>
          <p:nvPr>
            <p:ph type="body" sz="quarter" idx="10" hasCustomPrompt="1"/>
          </p:nvPr>
        </p:nvSpPr>
        <p:spPr>
          <a:xfrm>
            <a:off x="1260475" y="4702175"/>
            <a:ext cx="7081748" cy="374922"/>
          </a:xfrm>
          <a:prstGeom prst="rect">
            <a:avLst/>
          </a:prstGeom>
        </p:spPr>
        <p:txBody>
          <a:bodyPr>
            <a:noAutofit/>
          </a:bodyPr>
          <a:lstStyle>
            <a:lvl1pPr marL="0" indent="0">
              <a:buNone/>
              <a:defRPr sz="2000" b="0" i="0">
                <a:solidFill>
                  <a:schemeClr val="accent1"/>
                </a:solidFill>
                <a:latin typeface="Bai Jamjuree" pitchFamily="2" charset="-34"/>
                <a:cs typeface="Bai Jamjuree" pitchFamily="2" charset="-34"/>
              </a:defRPr>
            </a:lvl1pPr>
            <a:lvl2pPr>
              <a:defRPr>
                <a:solidFill>
                  <a:schemeClr val="bg2"/>
                </a:solidFill>
                <a:latin typeface="Bai Jamjuree" pitchFamily="2" charset="-34"/>
                <a:cs typeface="Bai Jamjuree" pitchFamily="2" charset="-34"/>
              </a:defRPr>
            </a:lvl2pPr>
            <a:lvl3pPr>
              <a:defRPr>
                <a:solidFill>
                  <a:schemeClr val="bg2"/>
                </a:solidFill>
                <a:latin typeface="Bai Jamjuree" pitchFamily="2" charset="-34"/>
                <a:cs typeface="Bai Jamjuree" pitchFamily="2" charset="-34"/>
              </a:defRPr>
            </a:lvl3pPr>
            <a:lvl4pPr>
              <a:defRPr>
                <a:solidFill>
                  <a:schemeClr val="bg2"/>
                </a:solidFill>
                <a:latin typeface="Bai Jamjuree" pitchFamily="2" charset="-34"/>
                <a:cs typeface="Bai Jamjuree" pitchFamily="2" charset="-34"/>
              </a:defRPr>
            </a:lvl4pPr>
            <a:lvl5pPr>
              <a:defRPr>
                <a:solidFill>
                  <a:schemeClr val="bg2"/>
                </a:solidFill>
                <a:latin typeface="Bai Jamjuree" pitchFamily="2" charset="-34"/>
                <a:cs typeface="Bai Jamjuree" pitchFamily="2" charset="-34"/>
              </a:defRPr>
            </a:lvl5pPr>
          </a:lstStyle>
          <a:p>
            <a:pPr lvl="0"/>
            <a:r>
              <a:rPr lang="en-US" dirty="0"/>
              <a:t>Click to add date</a:t>
            </a:r>
          </a:p>
        </p:txBody>
      </p:sp>
      <p:sp>
        <p:nvSpPr>
          <p:cNvPr id="11" name="Text Placeholder 3">
            <a:extLst>
              <a:ext uri="{FF2B5EF4-FFF2-40B4-BE49-F238E27FC236}">
                <a16:creationId xmlns:a16="http://schemas.microsoft.com/office/drawing/2014/main" id="{711F1FC1-1908-6845-ADB5-EC3A4EA9B17A}"/>
              </a:ext>
            </a:extLst>
          </p:cNvPr>
          <p:cNvSpPr>
            <a:spLocks noGrp="1"/>
          </p:cNvSpPr>
          <p:nvPr>
            <p:ph type="body" sz="quarter" idx="11" hasCustomPrompt="1"/>
          </p:nvPr>
        </p:nvSpPr>
        <p:spPr>
          <a:xfrm>
            <a:off x="1260475" y="5085352"/>
            <a:ext cx="7081748" cy="374922"/>
          </a:xfrm>
          <a:prstGeom prst="rect">
            <a:avLst/>
          </a:prstGeom>
        </p:spPr>
        <p:txBody>
          <a:bodyPr>
            <a:noAutofit/>
          </a:bodyPr>
          <a:lstStyle>
            <a:lvl1pPr marL="0" indent="0">
              <a:buNone/>
              <a:defRPr sz="2000" b="0" i="0">
                <a:solidFill>
                  <a:schemeClr val="accent1"/>
                </a:solidFill>
                <a:latin typeface="Bai Jamjuree" pitchFamily="2" charset="-34"/>
                <a:cs typeface="Bai Jamjuree" pitchFamily="2" charset="-34"/>
              </a:defRPr>
            </a:lvl1pPr>
            <a:lvl2pPr>
              <a:defRPr>
                <a:solidFill>
                  <a:schemeClr val="bg2"/>
                </a:solidFill>
                <a:latin typeface="Bai Jamjuree" pitchFamily="2" charset="-34"/>
                <a:cs typeface="Bai Jamjuree" pitchFamily="2" charset="-34"/>
              </a:defRPr>
            </a:lvl2pPr>
            <a:lvl3pPr>
              <a:defRPr>
                <a:solidFill>
                  <a:schemeClr val="bg2"/>
                </a:solidFill>
                <a:latin typeface="Bai Jamjuree" pitchFamily="2" charset="-34"/>
                <a:cs typeface="Bai Jamjuree" pitchFamily="2" charset="-34"/>
              </a:defRPr>
            </a:lvl3pPr>
            <a:lvl4pPr>
              <a:defRPr>
                <a:solidFill>
                  <a:schemeClr val="bg2"/>
                </a:solidFill>
                <a:latin typeface="Bai Jamjuree" pitchFamily="2" charset="-34"/>
                <a:cs typeface="Bai Jamjuree" pitchFamily="2" charset="-34"/>
              </a:defRPr>
            </a:lvl4pPr>
            <a:lvl5pPr>
              <a:defRPr>
                <a:solidFill>
                  <a:schemeClr val="bg2"/>
                </a:solidFill>
                <a:latin typeface="Bai Jamjuree" pitchFamily="2" charset="-34"/>
                <a:cs typeface="Bai Jamjuree" pitchFamily="2" charset="-34"/>
              </a:defRPr>
            </a:lvl5pPr>
          </a:lstStyle>
          <a:p>
            <a:pPr lvl="0"/>
            <a:r>
              <a:rPr lang="en-US" dirty="0"/>
              <a:t>Click to add Name – Title</a:t>
            </a:r>
          </a:p>
        </p:txBody>
      </p:sp>
      <p:sp>
        <p:nvSpPr>
          <p:cNvPr id="12" name="Picture Placeholder 68">
            <a:extLst>
              <a:ext uri="{FF2B5EF4-FFF2-40B4-BE49-F238E27FC236}">
                <a16:creationId xmlns:a16="http://schemas.microsoft.com/office/drawing/2014/main" id="{871E8263-4926-1C46-9B28-10386D11F15D}"/>
              </a:ext>
            </a:extLst>
          </p:cNvPr>
          <p:cNvSpPr>
            <a:spLocks noGrp="1"/>
          </p:cNvSpPr>
          <p:nvPr>
            <p:ph type="pic" sz="quarter" idx="23" hasCustomPrompt="1"/>
          </p:nvPr>
        </p:nvSpPr>
        <p:spPr>
          <a:xfrm>
            <a:off x="4691828" y="1523999"/>
            <a:ext cx="2397901" cy="1137921"/>
          </a:xfrm>
          <a:noFill/>
        </p:spPr>
        <p:txBody>
          <a:bodyPr anchor="ctr">
            <a:normAutofit/>
          </a:bodyPr>
          <a:lstStyle>
            <a:lvl1pPr marL="0" indent="0">
              <a:buNone/>
              <a:defRPr sz="1800" b="0" i="0">
                <a:solidFill>
                  <a:srgbClr val="252628"/>
                </a:solidFill>
                <a:latin typeface="Bai Jamjuree" pitchFamily="2" charset="-34"/>
              </a:defRPr>
            </a:lvl1pPr>
          </a:lstStyle>
          <a:p>
            <a:r>
              <a:rPr lang="en-US"/>
              <a:t>Click to add logo</a:t>
            </a:r>
          </a:p>
        </p:txBody>
      </p:sp>
      <p:pic>
        <p:nvPicPr>
          <p:cNvPr id="14" name="Graphic 13">
            <a:extLst>
              <a:ext uri="{FF2B5EF4-FFF2-40B4-BE49-F238E27FC236}">
                <a16:creationId xmlns:a16="http://schemas.microsoft.com/office/drawing/2014/main" id="{FC40CCA9-2678-FB44-AC5C-DC7191835188}"/>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244016" y="1668305"/>
            <a:ext cx="2839015" cy="888281"/>
          </a:xfrm>
          <a:prstGeom prst="rect">
            <a:avLst/>
          </a:prstGeom>
        </p:spPr>
      </p:pic>
      <p:pic>
        <p:nvPicPr>
          <p:cNvPr id="16" name="Picture 15">
            <a:extLst>
              <a:ext uri="{FF2B5EF4-FFF2-40B4-BE49-F238E27FC236}">
                <a16:creationId xmlns:a16="http://schemas.microsoft.com/office/drawing/2014/main" id="{26808411-B396-454C-BD48-262EBA17B796}"/>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rot="16200000">
            <a:off x="-200074" y="5414555"/>
            <a:ext cx="1643519" cy="1243372"/>
          </a:xfrm>
          <a:prstGeom prst="rect">
            <a:avLst/>
          </a:prstGeom>
        </p:spPr>
      </p:pic>
      <p:pic>
        <p:nvPicPr>
          <p:cNvPr id="15" name="Graphic 14">
            <a:extLst>
              <a:ext uri="{FF2B5EF4-FFF2-40B4-BE49-F238E27FC236}">
                <a16:creationId xmlns:a16="http://schemas.microsoft.com/office/drawing/2014/main" id="{41A03C59-01BD-124C-85B9-4AA0EF4AAE05}"/>
              </a:ext>
            </a:extLst>
          </p:cNvPr>
          <p:cNvPicPr>
            <a:picLocks noChangeAspect="1"/>
          </p:cNvPicPr>
          <p:nvPr userDrawn="1"/>
        </p:nvPicPr>
        <p:blipFill rotWithShape="1">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rcRect t="-1141" r="50000"/>
          <a:stretch/>
        </p:blipFill>
        <p:spPr>
          <a:xfrm>
            <a:off x="11937974" y="4172461"/>
            <a:ext cx="254026" cy="529714"/>
          </a:xfrm>
          <a:prstGeom prst="rect">
            <a:avLst/>
          </a:prstGeom>
        </p:spPr>
      </p:pic>
      <p:sp>
        <p:nvSpPr>
          <p:cNvPr id="18" name="Slide Number Placeholder 5">
            <a:extLst>
              <a:ext uri="{FF2B5EF4-FFF2-40B4-BE49-F238E27FC236}">
                <a16:creationId xmlns:a16="http://schemas.microsoft.com/office/drawing/2014/main" id="{393D8165-F2B1-E74A-85B7-A193FE1B6BD6}"/>
              </a:ext>
            </a:extLst>
          </p:cNvPr>
          <p:cNvSpPr txBox="1">
            <a:spLocks/>
          </p:cNvSpPr>
          <p:nvPr userDrawn="1"/>
        </p:nvSpPr>
        <p:spPr>
          <a:xfrm>
            <a:off x="1373175" y="6441091"/>
            <a:ext cx="2161333" cy="226713"/>
          </a:xfrm>
          <a:prstGeom prst="rect">
            <a:avLst/>
          </a:prstGeom>
        </p:spPr>
        <p:txBody>
          <a:bodyPr vert="horz" lIns="0" tIns="0" rIns="0" bIns="0" rtlCol="0" anchor="b"/>
          <a:lstStyle>
            <a:defPPr>
              <a:defRPr lang="en-US"/>
            </a:defPPr>
            <a:lvl1pPr marL="0" algn="r" defTabSz="914400" rtl="0" eaLnBrk="1" latinLnBrk="0" hangingPunct="1">
              <a:defRPr sz="900" b="0" i="0" kern="1200">
                <a:solidFill>
                  <a:schemeClr val="tx1">
                    <a:tint val="75000"/>
                  </a:schemeClr>
                </a:solidFill>
                <a:latin typeface="+mn-lt"/>
                <a:ea typeface="Verdana" panose="020B0604030504040204" pitchFamily="34" charset="0"/>
                <a:cs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600" b="0" i="0" spc="0">
                <a:solidFill>
                  <a:schemeClr val="bg1">
                    <a:lumMod val="65000"/>
                  </a:schemeClr>
                </a:solidFill>
                <a:latin typeface="Bai Jamjuree Light" pitchFamily="2" charset="-34"/>
                <a:ea typeface="Source Sans Pro Light" panose="020B0403030403020204" pitchFamily="34" charset="0"/>
                <a:cs typeface="Bai Jamjuree Light" pitchFamily="2" charset="-34"/>
              </a:rPr>
              <a:t>2021 Zeta Global Corp. All Rights Reserved. ZetaGlobal.com</a:t>
            </a:r>
          </a:p>
        </p:txBody>
      </p:sp>
    </p:spTree>
    <p:extLst>
      <p:ext uri="{BB962C8B-B14F-4D97-AF65-F5344CB8AC3E}">
        <p14:creationId xmlns:p14="http://schemas.microsoft.com/office/powerpoint/2010/main" val="268729973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enter + Content_Split">
    <p:spTree>
      <p:nvGrpSpPr>
        <p:cNvPr id="1" name=""/>
        <p:cNvGrpSpPr/>
        <p:nvPr/>
      </p:nvGrpSpPr>
      <p:grpSpPr>
        <a:xfrm>
          <a:off x="0" y="0"/>
          <a:ext cx="0" cy="0"/>
          <a:chOff x="0" y="0"/>
          <a:chExt cx="0" cy="0"/>
        </a:xfrm>
      </p:grpSpPr>
      <p:sp>
        <p:nvSpPr>
          <p:cNvPr id="21" name="Text Placeholder 10">
            <a:extLst>
              <a:ext uri="{FF2B5EF4-FFF2-40B4-BE49-F238E27FC236}">
                <a16:creationId xmlns:a16="http://schemas.microsoft.com/office/drawing/2014/main" id="{59CFC77F-9D73-654E-B172-1E8AD218D666}"/>
              </a:ext>
            </a:extLst>
          </p:cNvPr>
          <p:cNvSpPr>
            <a:spLocks noGrp="1"/>
          </p:cNvSpPr>
          <p:nvPr>
            <p:ph type="body" sz="quarter" idx="10"/>
          </p:nvPr>
        </p:nvSpPr>
        <p:spPr>
          <a:xfrm>
            <a:off x="439416" y="2396916"/>
            <a:ext cx="5502465" cy="3646075"/>
          </a:xfrm>
        </p:spPr>
        <p:txBody>
          <a:bodyPr>
            <a:noAutofit/>
          </a:bodyPr>
          <a:lstStyle>
            <a:lvl1pPr>
              <a:buClrTx/>
              <a:defRPr b="0" i="0">
                <a:solidFill>
                  <a:srgbClr val="252628"/>
                </a:solidFill>
                <a:latin typeface="Bai Jamjuree Light" pitchFamily="2" charset="-34"/>
                <a:cs typeface="Bai Jamjuree Light" pitchFamily="2" charset="-34"/>
              </a:defRPr>
            </a:lvl1pPr>
            <a:lvl2pPr>
              <a:buClrTx/>
              <a:defRPr b="0" i="0">
                <a:solidFill>
                  <a:srgbClr val="252628"/>
                </a:solidFill>
                <a:latin typeface="Bai Jamjuree Light" pitchFamily="2" charset="-34"/>
                <a:cs typeface="Bai Jamjuree Light" pitchFamily="2" charset="-34"/>
              </a:defRPr>
            </a:lvl2pPr>
            <a:lvl3pPr>
              <a:buClrTx/>
              <a:defRPr b="0" i="0">
                <a:solidFill>
                  <a:srgbClr val="252628"/>
                </a:solidFill>
                <a:latin typeface="Bai Jamjuree Light" pitchFamily="2" charset="-34"/>
                <a:cs typeface="Bai Jamjuree Light" pitchFamily="2" charset="-34"/>
              </a:defRPr>
            </a:lvl3pPr>
            <a:lvl4pPr>
              <a:buClrTx/>
              <a:defRPr b="0" i="0">
                <a:solidFill>
                  <a:srgbClr val="252628"/>
                </a:solidFill>
                <a:latin typeface="Bai Jamjuree Light" pitchFamily="2" charset="-34"/>
                <a:cs typeface="Bai Jamjuree Light" pitchFamily="2" charset="-34"/>
              </a:defRPr>
            </a:lvl4pPr>
            <a:lvl5pPr>
              <a:buClrTx/>
              <a:defRPr b="0" i="0">
                <a:solidFill>
                  <a:srgbClr val="252628"/>
                </a:solidFill>
                <a:latin typeface="Bai Jamjuree Light" pitchFamily="2" charset="-34"/>
                <a:cs typeface="Bai Jamjuree Light" pitchFamily="2" charset="-34"/>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2" name="Text Placeholder 10">
            <a:extLst>
              <a:ext uri="{FF2B5EF4-FFF2-40B4-BE49-F238E27FC236}">
                <a16:creationId xmlns:a16="http://schemas.microsoft.com/office/drawing/2014/main" id="{D0801D18-41D6-7D4C-91EF-7A29114BFBA0}"/>
              </a:ext>
            </a:extLst>
          </p:cNvPr>
          <p:cNvSpPr>
            <a:spLocks noGrp="1"/>
          </p:cNvSpPr>
          <p:nvPr>
            <p:ph type="body" sz="quarter" idx="11"/>
          </p:nvPr>
        </p:nvSpPr>
        <p:spPr>
          <a:xfrm>
            <a:off x="6262805" y="2396916"/>
            <a:ext cx="5499936" cy="3646075"/>
          </a:xfrm>
        </p:spPr>
        <p:txBody>
          <a:bodyPr>
            <a:noAutofit/>
          </a:bodyPr>
          <a:lstStyle>
            <a:lvl1pPr>
              <a:buClrTx/>
              <a:defRPr b="0" i="0">
                <a:solidFill>
                  <a:srgbClr val="252628"/>
                </a:solidFill>
                <a:latin typeface="Bai Jamjuree Light" pitchFamily="2" charset="-34"/>
                <a:cs typeface="Bai Jamjuree Light" pitchFamily="2" charset="-34"/>
              </a:defRPr>
            </a:lvl1pPr>
            <a:lvl2pPr>
              <a:buClrTx/>
              <a:defRPr b="0" i="0">
                <a:solidFill>
                  <a:srgbClr val="252628"/>
                </a:solidFill>
                <a:latin typeface="Bai Jamjuree Light" pitchFamily="2" charset="-34"/>
                <a:cs typeface="Bai Jamjuree Light" pitchFamily="2" charset="-34"/>
              </a:defRPr>
            </a:lvl2pPr>
            <a:lvl3pPr>
              <a:buClrTx/>
              <a:defRPr b="0" i="0">
                <a:solidFill>
                  <a:srgbClr val="252628"/>
                </a:solidFill>
                <a:latin typeface="Bai Jamjuree Light" pitchFamily="2" charset="-34"/>
                <a:cs typeface="Bai Jamjuree Light" pitchFamily="2" charset="-34"/>
              </a:defRPr>
            </a:lvl3pPr>
            <a:lvl4pPr>
              <a:buClrTx/>
              <a:defRPr b="0" i="0">
                <a:solidFill>
                  <a:srgbClr val="252628"/>
                </a:solidFill>
                <a:latin typeface="Bai Jamjuree Light" pitchFamily="2" charset="-34"/>
                <a:cs typeface="Bai Jamjuree Light" pitchFamily="2" charset="-34"/>
              </a:defRPr>
            </a:lvl4pPr>
            <a:lvl5pPr>
              <a:buClrTx/>
              <a:defRPr b="0" i="0">
                <a:solidFill>
                  <a:srgbClr val="252628"/>
                </a:solidFill>
                <a:latin typeface="Bai Jamjuree Light" pitchFamily="2" charset="-34"/>
                <a:cs typeface="Bai Jamjuree Light" pitchFamily="2" charset="-34"/>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itle 1">
            <a:extLst>
              <a:ext uri="{FF2B5EF4-FFF2-40B4-BE49-F238E27FC236}">
                <a16:creationId xmlns:a16="http://schemas.microsoft.com/office/drawing/2014/main" id="{4594F36D-3161-2448-B9C3-EA630235B652}"/>
              </a:ext>
            </a:extLst>
          </p:cNvPr>
          <p:cNvSpPr>
            <a:spLocks noGrp="1"/>
          </p:cNvSpPr>
          <p:nvPr>
            <p:ph type="title" hasCustomPrompt="1"/>
          </p:nvPr>
        </p:nvSpPr>
        <p:spPr>
          <a:xfrm>
            <a:off x="439417" y="665832"/>
            <a:ext cx="11323323" cy="968952"/>
          </a:xfrm>
          <a:prstGeom prst="rect">
            <a:avLst/>
          </a:prstGeom>
        </p:spPr>
        <p:txBody>
          <a:bodyPr lIns="0" tIns="0" rIns="0" bIns="0" anchor="t">
            <a:noAutofit/>
          </a:bodyPr>
          <a:lstStyle>
            <a:lvl1pPr algn="ctr">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
        <p:nvSpPr>
          <p:cNvPr id="15" name="Text Placeholder 24">
            <a:extLst>
              <a:ext uri="{FF2B5EF4-FFF2-40B4-BE49-F238E27FC236}">
                <a16:creationId xmlns:a16="http://schemas.microsoft.com/office/drawing/2014/main" id="{AECA4BA9-0521-4744-90E7-C8198EA70F3D}"/>
              </a:ext>
            </a:extLst>
          </p:cNvPr>
          <p:cNvSpPr>
            <a:spLocks noGrp="1"/>
          </p:cNvSpPr>
          <p:nvPr>
            <p:ph type="body" sz="quarter" idx="12" hasCustomPrompt="1"/>
          </p:nvPr>
        </p:nvSpPr>
        <p:spPr>
          <a:xfrm>
            <a:off x="439417" y="1647243"/>
            <a:ext cx="11323323" cy="463550"/>
          </a:xfrm>
        </p:spPr>
        <p:txBody>
          <a:bodyPr>
            <a:noAutofit/>
          </a:bodyPr>
          <a:lstStyle>
            <a:lvl1pPr marL="0" indent="0" algn="ctr">
              <a:buNone/>
              <a:defRPr sz="1600" b="1" i="0">
                <a:solidFill>
                  <a:schemeClr val="accent2"/>
                </a:solidFill>
                <a:latin typeface="Bai Jamjuree" pitchFamily="2" charset="-34"/>
              </a:defRPr>
            </a:lvl1pPr>
            <a:lvl2pPr marL="457200" indent="0">
              <a:buNone/>
              <a:defRPr/>
            </a:lvl2pPr>
          </a:lstStyle>
          <a:p>
            <a:pPr lvl="0"/>
            <a:r>
              <a:rPr lang="en-US" dirty="0"/>
              <a:t>Click to edit Subheading</a:t>
            </a:r>
          </a:p>
        </p:txBody>
      </p:sp>
    </p:spTree>
    <p:extLst>
      <p:ext uri="{BB962C8B-B14F-4D97-AF65-F5344CB8AC3E}">
        <p14:creationId xmlns:p14="http://schemas.microsoft.com/office/powerpoint/2010/main" val="268075487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7416" userDrawn="1">
          <p15:clr>
            <a:srgbClr val="FBAE40"/>
          </p15:clr>
        </p15:guide>
        <p15:guide id="4" pos="7560" userDrawn="1">
          <p15:clr>
            <a:srgbClr val="FBAE40"/>
          </p15:clr>
        </p15:guide>
        <p15:guide id="5" pos="3840" userDrawn="1">
          <p15:clr>
            <a:srgbClr val="FBAE40"/>
          </p15:clr>
        </p15:guide>
        <p15:guide id="6" orient="horz" pos="398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enter_Blank">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E5B754-49E5-8A41-9ADC-6A6E0E836B36}"/>
              </a:ext>
            </a:extLst>
          </p:cNvPr>
          <p:cNvSpPr>
            <a:spLocks noGrp="1"/>
          </p:cNvSpPr>
          <p:nvPr>
            <p:ph type="title" hasCustomPrompt="1"/>
          </p:nvPr>
        </p:nvSpPr>
        <p:spPr>
          <a:xfrm>
            <a:off x="439417" y="665832"/>
            <a:ext cx="11323323" cy="968952"/>
          </a:xfrm>
          <a:prstGeom prst="rect">
            <a:avLst/>
          </a:prstGeom>
        </p:spPr>
        <p:txBody>
          <a:bodyPr lIns="0" tIns="0" rIns="0" bIns="0" anchor="t">
            <a:noAutofit/>
          </a:bodyPr>
          <a:lstStyle>
            <a:lvl1pPr algn="ctr">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Tree>
    <p:extLst>
      <p:ext uri="{BB962C8B-B14F-4D97-AF65-F5344CB8AC3E}">
        <p14:creationId xmlns:p14="http://schemas.microsoft.com/office/powerpoint/2010/main" val="274481400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Center Icon Conten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501DAAD-6193-1047-A366-37D4DC43222A}"/>
              </a:ext>
            </a:extLst>
          </p:cNvPr>
          <p:cNvSpPr/>
          <p:nvPr userDrawn="1"/>
        </p:nvSpPr>
        <p:spPr>
          <a:xfrm>
            <a:off x="1689747" y="2640914"/>
            <a:ext cx="1576171" cy="1576171"/>
          </a:xfrm>
          <a:prstGeom prst="ellipse">
            <a:avLst/>
          </a:prstGeom>
          <a:gradFill flip="none" rotWithShape="1">
            <a:gsLst>
              <a:gs pos="0">
                <a:srgbClr val="035CD4"/>
              </a:gs>
              <a:gs pos="99000">
                <a:schemeClr val="accent4"/>
              </a:gs>
            </a:gsLst>
            <a:lin ang="18600000" scaled="0"/>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1" i="0" u="none" strike="noStrike" kern="1200" cap="none" spc="0" normalizeH="0" baseline="0" noProof="0">
              <a:ln>
                <a:noFill/>
              </a:ln>
              <a:solidFill>
                <a:schemeClr val="bg1"/>
              </a:solidFill>
              <a:effectLst/>
              <a:uLnTx/>
              <a:uFillTx/>
              <a:latin typeface="Source Sans Pro Semibold" panose="020B0503030403020204" pitchFamily="34" charset="0"/>
              <a:ea typeface="Source Sans Pro Semibold" panose="020B0503030403020204" pitchFamily="34" charset="0"/>
              <a:cs typeface="Source Sans Pro Light" panose="020F0302020204030204" pitchFamily="34" charset="0"/>
            </a:endParaRPr>
          </a:p>
        </p:txBody>
      </p:sp>
      <p:sp>
        <p:nvSpPr>
          <p:cNvPr id="25" name="Picture Placeholder 7">
            <a:extLst>
              <a:ext uri="{FF2B5EF4-FFF2-40B4-BE49-F238E27FC236}">
                <a16:creationId xmlns:a16="http://schemas.microsoft.com/office/drawing/2014/main" id="{4D6D2583-1C73-DD4D-B20D-6C62119B49F1}"/>
              </a:ext>
            </a:extLst>
          </p:cNvPr>
          <p:cNvSpPr>
            <a:spLocks noGrp="1"/>
          </p:cNvSpPr>
          <p:nvPr>
            <p:ph type="pic" sz="quarter" idx="12" hasCustomPrompt="1"/>
          </p:nvPr>
        </p:nvSpPr>
        <p:spPr>
          <a:xfrm>
            <a:off x="1969668" y="2949728"/>
            <a:ext cx="1016420" cy="975157"/>
          </a:xfrm>
          <a:prstGeom prst="rect">
            <a:avLst/>
          </a:prstGeom>
          <a:solidFill>
            <a:schemeClr val="bg1">
              <a:lumMod val="95000"/>
            </a:schemeClr>
          </a:solidFill>
        </p:spPr>
        <p:txBody>
          <a:bodyPr>
            <a:normAutofit/>
          </a:bodyPr>
          <a:lstStyle>
            <a:lvl1pPr marL="0" indent="0">
              <a:buNone/>
              <a:defRPr sz="1200" b="0" i="0">
                <a:latin typeface="Bai Jamjuree" pitchFamily="2" charset="-34"/>
              </a:defRPr>
            </a:lvl1pPr>
          </a:lstStyle>
          <a:p>
            <a:r>
              <a:rPr lang="en-US"/>
              <a:t>Icon Placeholder</a:t>
            </a:r>
          </a:p>
        </p:txBody>
      </p:sp>
      <p:sp>
        <p:nvSpPr>
          <p:cNvPr id="29" name="Text Placeholder 25">
            <a:extLst>
              <a:ext uri="{FF2B5EF4-FFF2-40B4-BE49-F238E27FC236}">
                <a16:creationId xmlns:a16="http://schemas.microsoft.com/office/drawing/2014/main" id="{6036BC24-70C0-D745-8BAA-19534D54F9DB}"/>
              </a:ext>
            </a:extLst>
          </p:cNvPr>
          <p:cNvSpPr>
            <a:spLocks noGrp="1"/>
          </p:cNvSpPr>
          <p:nvPr>
            <p:ph type="body" sz="quarter" idx="16" hasCustomPrompt="1"/>
          </p:nvPr>
        </p:nvSpPr>
        <p:spPr>
          <a:xfrm>
            <a:off x="1089216" y="4423004"/>
            <a:ext cx="2777234" cy="568325"/>
          </a:xfrm>
          <a:prstGeom prst="rect">
            <a:avLst/>
          </a:prstGeom>
        </p:spPr>
        <p:txBody>
          <a:bodyPr anchor="ctr">
            <a:noAutofit/>
          </a:bodyPr>
          <a:lstStyle>
            <a:lvl1pPr marL="0" indent="0" algn="ctr">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9" name="Text Placeholder 31">
            <a:extLst>
              <a:ext uri="{FF2B5EF4-FFF2-40B4-BE49-F238E27FC236}">
                <a16:creationId xmlns:a16="http://schemas.microsoft.com/office/drawing/2014/main" id="{A0B86EC1-5858-4B44-B129-60D8D3799DCB}"/>
              </a:ext>
            </a:extLst>
          </p:cNvPr>
          <p:cNvSpPr>
            <a:spLocks noGrp="1"/>
          </p:cNvSpPr>
          <p:nvPr>
            <p:ph type="body" sz="quarter" idx="27"/>
          </p:nvPr>
        </p:nvSpPr>
        <p:spPr>
          <a:xfrm>
            <a:off x="4707384" y="5008764"/>
            <a:ext cx="2777233" cy="1119188"/>
          </a:xfrm>
          <a:prstGeom prst="rect">
            <a:avLst/>
          </a:prstGeom>
        </p:spPr>
        <p:txBody>
          <a:bodyPr lIns="182880" tIns="91440">
            <a:noAutofit/>
          </a:bodyPr>
          <a:lstStyle>
            <a:lvl1pPr marL="285750" indent="-285750" algn="l">
              <a:buFont typeface="Arial" panose="020B0604020202020204" pitchFamily="34" charset="0"/>
              <a:buChar char="•"/>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20" name="Text Placeholder 25">
            <a:extLst>
              <a:ext uri="{FF2B5EF4-FFF2-40B4-BE49-F238E27FC236}">
                <a16:creationId xmlns:a16="http://schemas.microsoft.com/office/drawing/2014/main" id="{2CFE2F90-EA70-F048-9897-CC3D264481E4}"/>
              </a:ext>
            </a:extLst>
          </p:cNvPr>
          <p:cNvSpPr>
            <a:spLocks noGrp="1"/>
          </p:cNvSpPr>
          <p:nvPr>
            <p:ph type="body" sz="quarter" idx="28" hasCustomPrompt="1"/>
          </p:nvPr>
        </p:nvSpPr>
        <p:spPr>
          <a:xfrm>
            <a:off x="4707383" y="4423004"/>
            <a:ext cx="2777234" cy="568325"/>
          </a:xfrm>
          <a:prstGeom prst="rect">
            <a:avLst/>
          </a:prstGeom>
        </p:spPr>
        <p:txBody>
          <a:bodyPr anchor="ctr">
            <a:noAutofit/>
          </a:bodyPr>
          <a:lstStyle>
            <a:lvl1pPr marL="0" indent="0" algn="ctr">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2" name="Text Placeholder 31">
            <a:extLst>
              <a:ext uri="{FF2B5EF4-FFF2-40B4-BE49-F238E27FC236}">
                <a16:creationId xmlns:a16="http://schemas.microsoft.com/office/drawing/2014/main" id="{C649DE47-1FFF-7C4F-8838-D0D061AF3479}"/>
              </a:ext>
            </a:extLst>
          </p:cNvPr>
          <p:cNvSpPr>
            <a:spLocks noGrp="1"/>
          </p:cNvSpPr>
          <p:nvPr>
            <p:ph type="body" sz="quarter" idx="30"/>
          </p:nvPr>
        </p:nvSpPr>
        <p:spPr>
          <a:xfrm>
            <a:off x="8325550" y="5008764"/>
            <a:ext cx="2777233" cy="1119188"/>
          </a:xfrm>
          <a:prstGeom prst="rect">
            <a:avLst/>
          </a:prstGeom>
        </p:spPr>
        <p:txBody>
          <a:bodyPr lIns="182880" tIns="91440">
            <a:noAutofit/>
          </a:bodyPr>
          <a:lstStyle>
            <a:lvl1pPr marL="285750" indent="-285750" algn="l">
              <a:buFont typeface="Arial" panose="020B0604020202020204" pitchFamily="34" charset="0"/>
              <a:buChar char="•"/>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23" name="Text Placeholder 25">
            <a:extLst>
              <a:ext uri="{FF2B5EF4-FFF2-40B4-BE49-F238E27FC236}">
                <a16:creationId xmlns:a16="http://schemas.microsoft.com/office/drawing/2014/main" id="{EC094079-C7D3-EF4F-B5A2-4615999F4B99}"/>
              </a:ext>
            </a:extLst>
          </p:cNvPr>
          <p:cNvSpPr>
            <a:spLocks noGrp="1"/>
          </p:cNvSpPr>
          <p:nvPr>
            <p:ph type="body" sz="quarter" idx="31" hasCustomPrompt="1"/>
          </p:nvPr>
        </p:nvSpPr>
        <p:spPr>
          <a:xfrm>
            <a:off x="8325549" y="4423004"/>
            <a:ext cx="2777234" cy="568325"/>
          </a:xfrm>
          <a:prstGeom prst="rect">
            <a:avLst/>
          </a:prstGeom>
        </p:spPr>
        <p:txBody>
          <a:bodyPr anchor="ctr">
            <a:noAutofit/>
          </a:bodyPr>
          <a:lstStyle>
            <a:lvl1pPr marL="0" indent="0" algn="ctr">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7" name="Oval 26">
            <a:extLst>
              <a:ext uri="{FF2B5EF4-FFF2-40B4-BE49-F238E27FC236}">
                <a16:creationId xmlns:a16="http://schemas.microsoft.com/office/drawing/2014/main" id="{DDBD869A-F8F2-1244-838F-466F3D058EB8}"/>
              </a:ext>
            </a:extLst>
          </p:cNvPr>
          <p:cNvSpPr/>
          <p:nvPr userDrawn="1"/>
        </p:nvSpPr>
        <p:spPr>
          <a:xfrm>
            <a:off x="5275910" y="2640914"/>
            <a:ext cx="1576171" cy="1576171"/>
          </a:xfrm>
          <a:prstGeom prst="ellipse">
            <a:avLst/>
          </a:prstGeom>
          <a:gradFill flip="none" rotWithShape="1">
            <a:gsLst>
              <a:gs pos="0">
                <a:srgbClr val="035CD4"/>
              </a:gs>
              <a:gs pos="99000">
                <a:schemeClr val="accent4"/>
              </a:gs>
            </a:gsLst>
            <a:lin ang="18600000" scaled="0"/>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1" i="0" u="none" strike="noStrike" kern="1200" cap="none" spc="0" normalizeH="0" baseline="0" noProof="0">
              <a:ln>
                <a:noFill/>
              </a:ln>
              <a:solidFill>
                <a:schemeClr val="bg1"/>
              </a:solidFill>
              <a:effectLst/>
              <a:uLnTx/>
              <a:uFillTx/>
              <a:latin typeface="Source Sans Pro Semibold" panose="020B0503030403020204" pitchFamily="34" charset="0"/>
              <a:ea typeface="Source Sans Pro Semibold" panose="020B0503030403020204" pitchFamily="34" charset="0"/>
              <a:cs typeface="Source Sans Pro Light" panose="020F0302020204030204" pitchFamily="34" charset="0"/>
            </a:endParaRPr>
          </a:p>
        </p:txBody>
      </p:sp>
      <p:sp>
        <p:nvSpPr>
          <p:cNvPr id="28" name="Picture Placeholder 7">
            <a:extLst>
              <a:ext uri="{FF2B5EF4-FFF2-40B4-BE49-F238E27FC236}">
                <a16:creationId xmlns:a16="http://schemas.microsoft.com/office/drawing/2014/main" id="{7885D8B4-4613-1B4A-8EA8-C51D6A9D6BE9}"/>
              </a:ext>
            </a:extLst>
          </p:cNvPr>
          <p:cNvSpPr>
            <a:spLocks noGrp="1"/>
          </p:cNvSpPr>
          <p:nvPr>
            <p:ph type="pic" sz="quarter" idx="33" hasCustomPrompt="1"/>
          </p:nvPr>
        </p:nvSpPr>
        <p:spPr>
          <a:xfrm>
            <a:off x="5555831" y="2949728"/>
            <a:ext cx="1016420" cy="975157"/>
          </a:xfrm>
          <a:prstGeom prst="rect">
            <a:avLst/>
          </a:prstGeom>
          <a:solidFill>
            <a:schemeClr val="bg1">
              <a:lumMod val="95000"/>
            </a:schemeClr>
          </a:solidFill>
        </p:spPr>
        <p:txBody>
          <a:bodyPr>
            <a:normAutofit/>
          </a:bodyPr>
          <a:lstStyle>
            <a:lvl1pPr marL="0" indent="0">
              <a:buNone/>
              <a:defRPr sz="1200" b="0" i="0">
                <a:latin typeface="Bai Jamjuree" pitchFamily="2" charset="-34"/>
              </a:defRPr>
            </a:lvl1pPr>
          </a:lstStyle>
          <a:p>
            <a:r>
              <a:rPr lang="en-US"/>
              <a:t>Icon Placeholder</a:t>
            </a:r>
          </a:p>
        </p:txBody>
      </p:sp>
      <p:sp>
        <p:nvSpPr>
          <p:cNvPr id="30" name="Oval 29">
            <a:extLst>
              <a:ext uri="{FF2B5EF4-FFF2-40B4-BE49-F238E27FC236}">
                <a16:creationId xmlns:a16="http://schemas.microsoft.com/office/drawing/2014/main" id="{63441E29-4196-544B-A3F0-945FB2F18CED}"/>
              </a:ext>
            </a:extLst>
          </p:cNvPr>
          <p:cNvSpPr/>
          <p:nvPr userDrawn="1"/>
        </p:nvSpPr>
        <p:spPr>
          <a:xfrm>
            <a:off x="8919223" y="2640914"/>
            <a:ext cx="1576171" cy="1576171"/>
          </a:xfrm>
          <a:prstGeom prst="ellipse">
            <a:avLst/>
          </a:prstGeom>
          <a:gradFill flip="none" rotWithShape="1">
            <a:gsLst>
              <a:gs pos="0">
                <a:srgbClr val="035CD4"/>
              </a:gs>
              <a:gs pos="99000">
                <a:schemeClr val="accent4"/>
              </a:gs>
            </a:gsLst>
            <a:lin ang="18600000" scaled="0"/>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1" i="0" u="none" strike="noStrike" kern="1200" cap="none" spc="0" normalizeH="0" baseline="0" noProof="0">
              <a:ln>
                <a:noFill/>
              </a:ln>
              <a:solidFill>
                <a:schemeClr val="bg1"/>
              </a:solidFill>
              <a:effectLst/>
              <a:uLnTx/>
              <a:uFillTx/>
              <a:latin typeface="Source Sans Pro Semibold" panose="020B0503030403020204" pitchFamily="34" charset="0"/>
              <a:ea typeface="Source Sans Pro Semibold" panose="020B0503030403020204" pitchFamily="34" charset="0"/>
              <a:cs typeface="Source Sans Pro Light" panose="020F0302020204030204" pitchFamily="34" charset="0"/>
            </a:endParaRPr>
          </a:p>
        </p:txBody>
      </p:sp>
      <p:sp>
        <p:nvSpPr>
          <p:cNvPr id="31" name="Picture Placeholder 7">
            <a:extLst>
              <a:ext uri="{FF2B5EF4-FFF2-40B4-BE49-F238E27FC236}">
                <a16:creationId xmlns:a16="http://schemas.microsoft.com/office/drawing/2014/main" id="{867B3899-62FF-1442-9E8F-1CE1E9562C7D}"/>
              </a:ext>
            </a:extLst>
          </p:cNvPr>
          <p:cNvSpPr>
            <a:spLocks noGrp="1"/>
          </p:cNvSpPr>
          <p:nvPr>
            <p:ph type="pic" sz="quarter" idx="34" hasCustomPrompt="1"/>
          </p:nvPr>
        </p:nvSpPr>
        <p:spPr>
          <a:xfrm>
            <a:off x="9199144" y="2949728"/>
            <a:ext cx="1016420" cy="975157"/>
          </a:xfrm>
          <a:prstGeom prst="rect">
            <a:avLst/>
          </a:prstGeom>
          <a:solidFill>
            <a:schemeClr val="bg1">
              <a:lumMod val="95000"/>
            </a:schemeClr>
          </a:solidFill>
        </p:spPr>
        <p:txBody>
          <a:bodyPr>
            <a:normAutofit/>
          </a:bodyPr>
          <a:lstStyle>
            <a:lvl1pPr marL="0" indent="0">
              <a:buNone/>
              <a:defRPr sz="1200" b="0" i="0">
                <a:latin typeface="Bai Jamjuree" pitchFamily="2" charset="-34"/>
              </a:defRPr>
            </a:lvl1pPr>
          </a:lstStyle>
          <a:p>
            <a:r>
              <a:rPr lang="en-US"/>
              <a:t>Icon Placeholder</a:t>
            </a:r>
          </a:p>
        </p:txBody>
      </p:sp>
      <p:sp>
        <p:nvSpPr>
          <p:cNvPr id="24" name="Title 1">
            <a:extLst>
              <a:ext uri="{FF2B5EF4-FFF2-40B4-BE49-F238E27FC236}">
                <a16:creationId xmlns:a16="http://schemas.microsoft.com/office/drawing/2014/main" id="{6F39C3D8-5C1D-0945-B9CD-D0F492939ECE}"/>
              </a:ext>
            </a:extLst>
          </p:cNvPr>
          <p:cNvSpPr>
            <a:spLocks noGrp="1"/>
          </p:cNvSpPr>
          <p:nvPr>
            <p:ph type="title" hasCustomPrompt="1"/>
          </p:nvPr>
        </p:nvSpPr>
        <p:spPr>
          <a:xfrm>
            <a:off x="439417" y="665832"/>
            <a:ext cx="11323323" cy="968952"/>
          </a:xfrm>
          <a:prstGeom prst="rect">
            <a:avLst/>
          </a:prstGeom>
        </p:spPr>
        <p:txBody>
          <a:bodyPr lIns="0" tIns="0" rIns="0" bIns="0" anchor="t">
            <a:noAutofit/>
          </a:bodyPr>
          <a:lstStyle>
            <a:lvl1pPr algn="ctr">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
        <p:nvSpPr>
          <p:cNvPr id="32" name="Text Placeholder 24">
            <a:extLst>
              <a:ext uri="{FF2B5EF4-FFF2-40B4-BE49-F238E27FC236}">
                <a16:creationId xmlns:a16="http://schemas.microsoft.com/office/drawing/2014/main" id="{07D5B8AB-87A2-AF42-9BC5-2C83742FB42B}"/>
              </a:ext>
            </a:extLst>
          </p:cNvPr>
          <p:cNvSpPr>
            <a:spLocks noGrp="1"/>
          </p:cNvSpPr>
          <p:nvPr>
            <p:ph type="body" sz="quarter" idx="35" hasCustomPrompt="1"/>
          </p:nvPr>
        </p:nvSpPr>
        <p:spPr>
          <a:xfrm>
            <a:off x="439417" y="1647243"/>
            <a:ext cx="11323323" cy="463550"/>
          </a:xfrm>
        </p:spPr>
        <p:txBody>
          <a:bodyPr>
            <a:noAutofit/>
          </a:bodyPr>
          <a:lstStyle>
            <a:lvl1pPr marL="0" indent="0" algn="ctr">
              <a:buNone/>
              <a:defRPr sz="1600" b="1" i="0">
                <a:solidFill>
                  <a:schemeClr val="accent2"/>
                </a:solidFill>
                <a:latin typeface="Bai Jamjuree" pitchFamily="2" charset="-34"/>
              </a:defRPr>
            </a:lvl1pPr>
            <a:lvl2pPr marL="457200" indent="0">
              <a:buNone/>
              <a:defRPr/>
            </a:lvl2pPr>
          </a:lstStyle>
          <a:p>
            <a:pPr lvl="0"/>
            <a:r>
              <a:rPr lang="en-US" dirty="0"/>
              <a:t>Click to edit Subheading</a:t>
            </a:r>
          </a:p>
        </p:txBody>
      </p:sp>
      <p:sp>
        <p:nvSpPr>
          <p:cNvPr id="21" name="Text Placeholder 31">
            <a:extLst>
              <a:ext uri="{FF2B5EF4-FFF2-40B4-BE49-F238E27FC236}">
                <a16:creationId xmlns:a16="http://schemas.microsoft.com/office/drawing/2014/main" id="{6EB74FF5-8F5A-CD4A-AA96-84B23A41A7CD}"/>
              </a:ext>
            </a:extLst>
          </p:cNvPr>
          <p:cNvSpPr>
            <a:spLocks noGrp="1"/>
          </p:cNvSpPr>
          <p:nvPr>
            <p:ph type="body" sz="quarter" idx="36"/>
          </p:nvPr>
        </p:nvSpPr>
        <p:spPr>
          <a:xfrm>
            <a:off x="1092814" y="5008764"/>
            <a:ext cx="2777233" cy="1119188"/>
          </a:xfrm>
          <a:prstGeom prst="rect">
            <a:avLst/>
          </a:prstGeom>
        </p:spPr>
        <p:txBody>
          <a:bodyPr lIns="182880" tIns="91440">
            <a:noAutofit/>
          </a:bodyPr>
          <a:lstStyle>
            <a:lvl1pPr marL="285750" indent="-285750" algn="l">
              <a:buFont typeface="Arial" panose="020B0604020202020204" pitchFamily="34" charset="0"/>
              <a:buChar char="•"/>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Tree>
    <p:extLst>
      <p:ext uri="{BB962C8B-B14F-4D97-AF65-F5344CB8AC3E}">
        <p14:creationId xmlns:p14="http://schemas.microsoft.com/office/powerpoint/2010/main" val="164387831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Center Icon Content">
    <p:spTree>
      <p:nvGrpSpPr>
        <p:cNvPr id="1" name=""/>
        <p:cNvGrpSpPr/>
        <p:nvPr/>
      </p:nvGrpSpPr>
      <p:grpSpPr>
        <a:xfrm>
          <a:off x="0" y="0"/>
          <a:ext cx="0" cy="0"/>
          <a:chOff x="0" y="0"/>
          <a:chExt cx="0" cy="0"/>
        </a:xfrm>
      </p:grpSpPr>
      <p:sp>
        <p:nvSpPr>
          <p:cNvPr id="20" name="Text Placeholder 25">
            <a:extLst>
              <a:ext uri="{FF2B5EF4-FFF2-40B4-BE49-F238E27FC236}">
                <a16:creationId xmlns:a16="http://schemas.microsoft.com/office/drawing/2014/main" id="{B84D7713-DE80-B04C-A597-A1645867070D}"/>
              </a:ext>
            </a:extLst>
          </p:cNvPr>
          <p:cNvSpPr>
            <a:spLocks noGrp="1"/>
          </p:cNvSpPr>
          <p:nvPr>
            <p:ph type="body" sz="quarter" idx="16" hasCustomPrompt="1"/>
          </p:nvPr>
        </p:nvSpPr>
        <p:spPr>
          <a:xfrm>
            <a:off x="573122" y="4024829"/>
            <a:ext cx="2435931" cy="568325"/>
          </a:xfrm>
        </p:spPr>
        <p:txBody>
          <a:bodyPr anchor="ctr">
            <a:noAutofit/>
          </a:bodyPr>
          <a:lstStyle>
            <a:lvl1pPr marL="0" indent="0" algn="ctr">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2" name="Text Placeholder 31">
            <a:extLst>
              <a:ext uri="{FF2B5EF4-FFF2-40B4-BE49-F238E27FC236}">
                <a16:creationId xmlns:a16="http://schemas.microsoft.com/office/drawing/2014/main" id="{D4EA30ED-622C-C641-9FB9-D020F54AEFC1}"/>
              </a:ext>
            </a:extLst>
          </p:cNvPr>
          <p:cNvSpPr>
            <a:spLocks noGrp="1"/>
          </p:cNvSpPr>
          <p:nvPr>
            <p:ph type="body" sz="quarter" idx="20"/>
          </p:nvPr>
        </p:nvSpPr>
        <p:spPr>
          <a:xfrm>
            <a:off x="573122" y="4620549"/>
            <a:ext cx="2435931" cy="1119188"/>
          </a:xfrm>
        </p:spPr>
        <p:txBody>
          <a:bodyPr tIns="91440">
            <a:noAutofit/>
          </a:bodyPr>
          <a:lstStyle>
            <a:lvl1pPr marL="0" indent="0" algn="ctr">
              <a:buNone/>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29" name="Text Placeholder 25">
            <a:extLst>
              <a:ext uri="{FF2B5EF4-FFF2-40B4-BE49-F238E27FC236}">
                <a16:creationId xmlns:a16="http://schemas.microsoft.com/office/drawing/2014/main" id="{8D5F3528-BF90-4045-87AE-F332758573A3}"/>
              </a:ext>
            </a:extLst>
          </p:cNvPr>
          <p:cNvSpPr>
            <a:spLocks noGrp="1"/>
          </p:cNvSpPr>
          <p:nvPr>
            <p:ph type="body" sz="quarter" idx="26" hasCustomPrompt="1"/>
          </p:nvPr>
        </p:nvSpPr>
        <p:spPr>
          <a:xfrm>
            <a:off x="3438242" y="4024829"/>
            <a:ext cx="2435931" cy="568325"/>
          </a:xfrm>
        </p:spPr>
        <p:txBody>
          <a:bodyPr anchor="ctr">
            <a:noAutofit/>
          </a:bodyPr>
          <a:lstStyle>
            <a:lvl1pPr marL="0" indent="0" algn="ctr">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30" name="Text Placeholder 31">
            <a:extLst>
              <a:ext uri="{FF2B5EF4-FFF2-40B4-BE49-F238E27FC236}">
                <a16:creationId xmlns:a16="http://schemas.microsoft.com/office/drawing/2014/main" id="{FAAB5D62-8EA7-7A47-B11C-CC32CE1C7FFD}"/>
              </a:ext>
            </a:extLst>
          </p:cNvPr>
          <p:cNvSpPr>
            <a:spLocks noGrp="1"/>
          </p:cNvSpPr>
          <p:nvPr>
            <p:ph type="body" sz="quarter" idx="27"/>
          </p:nvPr>
        </p:nvSpPr>
        <p:spPr>
          <a:xfrm>
            <a:off x="3438242" y="4620549"/>
            <a:ext cx="2435931" cy="1119188"/>
          </a:xfrm>
        </p:spPr>
        <p:txBody>
          <a:bodyPr tIns="91440">
            <a:noAutofit/>
          </a:bodyPr>
          <a:lstStyle>
            <a:lvl1pPr marL="0" indent="0" algn="ctr">
              <a:buNone/>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40" name="Text Placeholder 25">
            <a:extLst>
              <a:ext uri="{FF2B5EF4-FFF2-40B4-BE49-F238E27FC236}">
                <a16:creationId xmlns:a16="http://schemas.microsoft.com/office/drawing/2014/main" id="{A8B143D1-EB98-2F47-BDB2-8351A09FA439}"/>
              </a:ext>
            </a:extLst>
          </p:cNvPr>
          <p:cNvSpPr>
            <a:spLocks noGrp="1"/>
          </p:cNvSpPr>
          <p:nvPr>
            <p:ph type="body" sz="quarter" idx="30" hasCustomPrompt="1"/>
          </p:nvPr>
        </p:nvSpPr>
        <p:spPr>
          <a:xfrm>
            <a:off x="6317829" y="4024829"/>
            <a:ext cx="2435931" cy="568325"/>
          </a:xfrm>
        </p:spPr>
        <p:txBody>
          <a:bodyPr anchor="ctr">
            <a:noAutofit/>
          </a:bodyPr>
          <a:lstStyle>
            <a:lvl1pPr marL="0" indent="0" algn="ctr">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41" name="Text Placeholder 31">
            <a:extLst>
              <a:ext uri="{FF2B5EF4-FFF2-40B4-BE49-F238E27FC236}">
                <a16:creationId xmlns:a16="http://schemas.microsoft.com/office/drawing/2014/main" id="{A474BF4D-2F4F-5649-A815-F91310CB6C5B}"/>
              </a:ext>
            </a:extLst>
          </p:cNvPr>
          <p:cNvSpPr>
            <a:spLocks noGrp="1"/>
          </p:cNvSpPr>
          <p:nvPr>
            <p:ph type="body" sz="quarter" idx="31"/>
          </p:nvPr>
        </p:nvSpPr>
        <p:spPr>
          <a:xfrm>
            <a:off x="6317829" y="4620549"/>
            <a:ext cx="2435931" cy="1119188"/>
          </a:xfrm>
        </p:spPr>
        <p:txBody>
          <a:bodyPr tIns="91440">
            <a:noAutofit/>
          </a:bodyPr>
          <a:lstStyle>
            <a:lvl1pPr marL="0" indent="0" algn="ctr">
              <a:buNone/>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42" name="Text Placeholder 25">
            <a:extLst>
              <a:ext uri="{FF2B5EF4-FFF2-40B4-BE49-F238E27FC236}">
                <a16:creationId xmlns:a16="http://schemas.microsoft.com/office/drawing/2014/main" id="{C8065540-8738-854D-B860-8E52FB4B4797}"/>
              </a:ext>
            </a:extLst>
          </p:cNvPr>
          <p:cNvSpPr>
            <a:spLocks noGrp="1"/>
          </p:cNvSpPr>
          <p:nvPr>
            <p:ph type="body" sz="quarter" idx="32" hasCustomPrompt="1"/>
          </p:nvPr>
        </p:nvSpPr>
        <p:spPr>
          <a:xfrm>
            <a:off x="9182949" y="4024829"/>
            <a:ext cx="2435931" cy="568325"/>
          </a:xfrm>
        </p:spPr>
        <p:txBody>
          <a:bodyPr anchor="ctr">
            <a:noAutofit/>
          </a:bodyPr>
          <a:lstStyle>
            <a:lvl1pPr marL="0" indent="0" algn="ctr">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43" name="Text Placeholder 31">
            <a:extLst>
              <a:ext uri="{FF2B5EF4-FFF2-40B4-BE49-F238E27FC236}">
                <a16:creationId xmlns:a16="http://schemas.microsoft.com/office/drawing/2014/main" id="{A082C2C7-745C-814C-8357-81EB60EDCD55}"/>
              </a:ext>
            </a:extLst>
          </p:cNvPr>
          <p:cNvSpPr>
            <a:spLocks noGrp="1"/>
          </p:cNvSpPr>
          <p:nvPr>
            <p:ph type="body" sz="quarter" idx="33"/>
          </p:nvPr>
        </p:nvSpPr>
        <p:spPr>
          <a:xfrm>
            <a:off x="9182949" y="4620549"/>
            <a:ext cx="2435931" cy="1119188"/>
          </a:xfrm>
        </p:spPr>
        <p:txBody>
          <a:bodyPr tIns="91440">
            <a:noAutofit/>
          </a:bodyPr>
          <a:lstStyle>
            <a:lvl1pPr marL="0" indent="0" algn="ctr">
              <a:buNone/>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21" name="Oval 20">
            <a:extLst>
              <a:ext uri="{FF2B5EF4-FFF2-40B4-BE49-F238E27FC236}">
                <a16:creationId xmlns:a16="http://schemas.microsoft.com/office/drawing/2014/main" id="{8BC47EFE-90E5-204C-9501-E62EFAD1BBBE}"/>
              </a:ext>
            </a:extLst>
          </p:cNvPr>
          <p:cNvSpPr/>
          <p:nvPr userDrawn="1"/>
        </p:nvSpPr>
        <p:spPr>
          <a:xfrm>
            <a:off x="1003002" y="2209626"/>
            <a:ext cx="1576171" cy="1576171"/>
          </a:xfrm>
          <a:prstGeom prst="ellipse">
            <a:avLst/>
          </a:prstGeom>
          <a:gradFill flip="none" rotWithShape="1">
            <a:gsLst>
              <a:gs pos="0">
                <a:srgbClr val="035CD4"/>
              </a:gs>
              <a:gs pos="99000">
                <a:schemeClr val="accent4"/>
              </a:gs>
            </a:gsLst>
            <a:lin ang="18600000" scaled="0"/>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1" i="0" u="none" strike="noStrike" kern="1200" cap="none" spc="0" normalizeH="0" baseline="0" noProof="0">
              <a:ln>
                <a:noFill/>
              </a:ln>
              <a:solidFill>
                <a:schemeClr val="bg1"/>
              </a:solidFill>
              <a:effectLst/>
              <a:uLnTx/>
              <a:uFillTx/>
              <a:latin typeface="Source Sans Pro Semibold" panose="020B0503030403020204" pitchFamily="34" charset="0"/>
              <a:ea typeface="Source Sans Pro Semibold" panose="020B0503030403020204" pitchFamily="34" charset="0"/>
              <a:cs typeface="Source Sans Pro Light" panose="020F0302020204030204" pitchFamily="34" charset="0"/>
            </a:endParaRPr>
          </a:p>
        </p:txBody>
      </p:sp>
      <p:sp>
        <p:nvSpPr>
          <p:cNvPr id="23" name="Picture Placeholder 7">
            <a:extLst>
              <a:ext uri="{FF2B5EF4-FFF2-40B4-BE49-F238E27FC236}">
                <a16:creationId xmlns:a16="http://schemas.microsoft.com/office/drawing/2014/main" id="{42528F32-01C5-2444-878D-CF783753D0D9}"/>
              </a:ext>
            </a:extLst>
          </p:cNvPr>
          <p:cNvSpPr>
            <a:spLocks noGrp="1"/>
          </p:cNvSpPr>
          <p:nvPr>
            <p:ph type="pic" sz="quarter" idx="12" hasCustomPrompt="1"/>
          </p:nvPr>
        </p:nvSpPr>
        <p:spPr>
          <a:xfrm>
            <a:off x="1282877" y="2518440"/>
            <a:ext cx="1016420" cy="975157"/>
          </a:xfrm>
          <a:prstGeom prst="rect">
            <a:avLst/>
          </a:prstGeom>
          <a:solidFill>
            <a:schemeClr val="bg1">
              <a:lumMod val="95000"/>
            </a:schemeClr>
          </a:solidFill>
        </p:spPr>
        <p:txBody>
          <a:bodyPr>
            <a:normAutofit/>
          </a:bodyPr>
          <a:lstStyle>
            <a:lvl1pPr marL="0" indent="0">
              <a:buNone/>
              <a:defRPr sz="1200" b="0" i="0">
                <a:latin typeface="Bai Jamjuree" pitchFamily="2" charset="-34"/>
              </a:defRPr>
            </a:lvl1pPr>
          </a:lstStyle>
          <a:p>
            <a:r>
              <a:rPr lang="en-US"/>
              <a:t>Icon Placeholder</a:t>
            </a:r>
          </a:p>
        </p:txBody>
      </p:sp>
      <p:sp>
        <p:nvSpPr>
          <p:cNvPr id="24" name="Oval 23">
            <a:extLst>
              <a:ext uri="{FF2B5EF4-FFF2-40B4-BE49-F238E27FC236}">
                <a16:creationId xmlns:a16="http://schemas.microsoft.com/office/drawing/2014/main" id="{A9D735C4-010B-B341-96B2-6EB997E63AC1}"/>
              </a:ext>
            </a:extLst>
          </p:cNvPr>
          <p:cNvSpPr/>
          <p:nvPr userDrawn="1"/>
        </p:nvSpPr>
        <p:spPr>
          <a:xfrm>
            <a:off x="3868122" y="2209626"/>
            <a:ext cx="1576171" cy="1576171"/>
          </a:xfrm>
          <a:prstGeom prst="ellipse">
            <a:avLst/>
          </a:prstGeom>
          <a:gradFill flip="none" rotWithShape="1">
            <a:gsLst>
              <a:gs pos="0">
                <a:srgbClr val="035CD4"/>
              </a:gs>
              <a:gs pos="99000">
                <a:schemeClr val="accent4"/>
              </a:gs>
            </a:gsLst>
            <a:lin ang="18600000" scaled="0"/>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1" i="0" u="none" strike="noStrike" kern="1200" cap="none" spc="0" normalizeH="0" baseline="0" noProof="0">
              <a:ln>
                <a:noFill/>
              </a:ln>
              <a:solidFill>
                <a:schemeClr val="bg1"/>
              </a:solidFill>
              <a:effectLst/>
              <a:uLnTx/>
              <a:uFillTx/>
              <a:latin typeface="Source Sans Pro Semibold" panose="020B0503030403020204" pitchFamily="34" charset="0"/>
              <a:ea typeface="Source Sans Pro Semibold" panose="020B0503030403020204" pitchFamily="34" charset="0"/>
              <a:cs typeface="Source Sans Pro Light" panose="020F0302020204030204" pitchFamily="34" charset="0"/>
            </a:endParaRPr>
          </a:p>
        </p:txBody>
      </p:sp>
      <p:sp>
        <p:nvSpPr>
          <p:cNvPr id="25" name="Picture Placeholder 7">
            <a:extLst>
              <a:ext uri="{FF2B5EF4-FFF2-40B4-BE49-F238E27FC236}">
                <a16:creationId xmlns:a16="http://schemas.microsoft.com/office/drawing/2014/main" id="{F9529AEC-D98D-0A43-AEF7-A677FD601C03}"/>
              </a:ext>
            </a:extLst>
          </p:cNvPr>
          <p:cNvSpPr>
            <a:spLocks noGrp="1"/>
          </p:cNvSpPr>
          <p:nvPr>
            <p:ph type="pic" sz="quarter" idx="34" hasCustomPrompt="1"/>
          </p:nvPr>
        </p:nvSpPr>
        <p:spPr>
          <a:xfrm>
            <a:off x="4147997" y="2518440"/>
            <a:ext cx="1016420" cy="975157"/>
          </a:xfrm>
          <a:prstGeom prst="rect">
            <a:avLst/>
          </a:prstGeom>
          <a:solidFill>
            <a:schemeClr val="bg1">
              <a:lumMod val="95000"/>
            </a:schemeClr>
          </a:solidFill>
        </p:spPr>
        <p:txBody>
          <a:bodyPr>
            <a:normAutofit/>
          </a:bodyPr>
          <a:lstStyle>
            <a:lvl1pPr marL="0" indent="0">
              <a:buNone/>
              <a:defRPr sz="1200" b="0" i="0">
                <a:latin typeface="Bai Jamjuree" pitchFamily="2" charset="-34"/>
              </a:defRPr>
            </a:lvl1pPr>
          </a:lstStyle>
          <a:p>
            <a:r>
              <a:rPr lang="en-US"/>
              <a:t>Icon Placeholder</a:t>
            </a:r>
          </a:p>
        </p:txBody>
      </p:sp>
      <p:sp>
        <p:nvSpPr>
          <p:cNvPr id="26" name="Oval 25">
            <a:extLst>
              <a:ext uri="{FF2B5EF4-FFF2-40B4-BE49-F238E27FC236}">
                <a16:creationId xmlns:a16="http://schemas.microsoft.com/office/drawing/2014/main" id="{88AE6F14-6353-2948-B45E-BB641121EA7F}"/>
              </a:ext>
            </a:extLst>
          </p:cNvPr>
          <p:cNvSpPr/>
          <p:nvPr userDrawn="1"/>
        </p:nvSpPr>
        <p:spPr>
          <a:xfrm>
            <a:off x="6747709" y="2209626"/>
            <a:ext cx="1576171" cy="1576171"/>
          </a:xfrm>
          <a:prstGeom prst="ellipse">
            <a:avLst/>
          </a:prstGeom>
          <a:gradFill flip="none" rotWithShape="1">
            <a:gsLst>
              <a:gs pos="0">
                <a:srgbClr val="035CD4"/>
              </a:gs>
              <a:gs pos="99000">
                <a:schemeClr val="accent4"/>
              </a:gs>
            </a:gsLst>
            <a:lin ang="18600000" scaled="0"/>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1" i="0" u="none" strike="noStrike" kern="1200" cap="none" spc="0" normalizeH="0" baseline="0" noProof="0">
              <a:ln>
                <a:noFill/>
              </a:ln>
              <a:solidFill>
                <a:schemeClr val="bg1"/>
              </a:solidFill>
              <a:effectLst/>
              <a:uLnTx/>
              <a:uFillTx/>
              <a:latin typeface="Source Sans Pro Semibold" panose="020B0503030403020204" pitchFamily="34" charset="0"/>
              <a:ea typeface="Source Sans Pro Semibold" panose="020B0503030403020204" pitchFamily="34" charset="0"/>
              <a:cs typeface="Source Sans Pro Light" panose="020F0302020204030204" pitchFamily="34" charset="0"/>
            </a:endParaRPr>
          </a:p>
        </p:txBody>
      </p:sp>
      <p:sp>
        <p:nvSpPr>
          <p:cNvPr id="27" name="Picture Placeholder 7">
            <a:extLst>
              <a:ext uri="{FF2B5EF4-FFF2-40B4-BE49-F238E27FC236}">
                <a16:creationId xmlns:a16="http://schemas.microsoft.com/office/drawing/2014/main" id="{F25CB0BE-98A3-0547-8FAB-1725888C8A9E}"/>
              </a:ext>
            </a:extLst>
          </p:cNvPr>
          <p:cNvSpPr>
            <a:spLocks noGrp="1"/>
          </p:cNvSpPr>
          <p:nvPr>
            <p:ph type="pic" sz="quarter" idx="35" hasCustomPrompt="1"/>
          </p:nvPr>
        </p:nvSpPr>
        <p:spPr>
          <a:xfrm>
            <a:off x="7027584" y="2518440"/>
            <a:ext cx="1016420" cy="975157"/>
          </a:xfrm>
          <a:prstGeom prst="rect">
            <a:avLst/>
          </a:prstGeom>
          <a:solidFill>
            <a:schemeClr val="bg1">
              <a:lumMod val="95000"/>
            </a:schemeClr>
          </a:solidFill>
        </p:spPr>
        <p:txBody>
          <a:bodyPr>
            <a:normAutofit/>
          </a:bodyPr>
          <a:lstStyle>
            <a:lvl1pPr marL="0" indent="0">
              <a:buNone/>
              <a:defRPr sz="1200" b="0" i="0">
                <a:latin typeface="Bai Jamjuree" pitchFamily="2" charset="-34"/>
              </a:defRPr>
            </a:lvl1pPr>
          </a:lstStyle>
          <a:p>
            <a:r>
              <a:rPr lang="en-US"/>
              <a:t>Icon Placeholder</a:t>
            </a:r>
          </a:p>
        </p:txBody>
      </p:sp>
      <p:sp>
        <p:nvSpPr>
          <p:cNvPr id="28" name="Oval 27">
            <a:extLst>
              <a:ext uri="{FF2B5EF4-FFF2-40B4-BE49-F238E27FC236}">
                <a16:creationId xmlns:a16="http://schemas.microsoft.com/office/drawing/2014/main" id="{DE502B6F-4A7A-4E45-BCCB-1C2C768D8FF8}"/>
              </a:ext>
            </a:extLst>
          </p:cNvPr>
          <p:cNvSpPr/>
          <p:nvPr userDrawn="1"/>
        </p:nvSpPr>
        <p:spPr>
          <a:xfrm>
            <a:off x="9612829" y="2209626"/>
            <a:ext cx="1576171" cy="1576171"/>
          </a:xfrm>
          <a:prstGeom prst="ellipse">
            <a:avLst/>
          </a:prstGeom>
          <a:gradFill flip="none" rotWithShape="1">
            <a:gsLst>
              <a:gs pos="0">
                <a:srgbClr val="035CD4"/>
              </a:gs>
              <a:gs pos="99000">
                <a:schemeClr val="accent4"/>
              </a:gs>
            </a:gsLst>
            <a:lin ang="18600000" scaled="0"/>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1" i="0" u="none" strike="noStrike" kern="1200" cap="none" spc="0" normalizeH="0" baseline="0" noProof="0">
              <a:ln>
                <a:noFill/>
              </a:ln>
              <a:solidFill>
                <a:schemeClr val="bg1"/>
              </a:solidFill>
              <a:effectLst/>
              <a:uLnTx/>
              <a:uFillTx/>
              <a:latin typeface="Source Sans Pro Semibold" panose="020B0503030403020204" pitchFamily="34" charset="0"/>
              <a:ea typeface="Source Sans Pro Semibold" panose="020B0503030403020204" pitchFamily="34" charset="0"/>
              <a:cs typeface="Source Sans Pro Light" panose="020F0302020204030204" pitchFamily="34" charset="0"/>
            </a:endParaRPr>
          </a:p>
        </p:txBody>
      </p:sp>
      <p:sp>
        <p:nvSpPr>
          <p:cNvPr id="31" name="Picture Placeholder 7">
            <a:extLst>
              <a:ext uri="{FF2B5EF4-FFF2-40B4-BE49-F238E27FC236}">
                <a16:creationId xmlns:a16="http://schemas.microsoft.com/office/drawing/2014/main" id="{77293EDF-8D74-484D-A24A-BE1622D1D41D}"/>
              </a:ext>
            </a:extLst>
          </p:cNvPr>
          <p:cNvSpPr>
            <a:spLocks noGrp="1"/>
          </p:cNvSpPr>
          <p:nvPr>
            <p:ph type="pic" sz="quarter" idx="36" hasCustomPrompt="1"/>
          </p:nvPr>
        </p:nvSpPr>
        <p:spPr>
          <a:xfrm>
            <a:off x="9892704" y="2518440"/>
            <a:ext cx="1016420" cy="975157"/>
          </a:xfrm>
          <a:prstGeom prst="rect">
            <a:avLst/>
          </a:prstGeom>
          <a:solidFill>
            <a:schemeClr val="bg1">
              <a:lumMod val="95000"/>
            </a:schemeClr>
          </a:solidFill>
        </p:spPr>
        <p:txBody>
          <a:bodyPr>
            <a:normAutofit/>
          </a:bodyPr>
          <a:lstStyle>
            <a:lvl1pPr marL="0" indent="0">
              <a:buNone/>
              <a:defRPr sz="1200" b="0" i="0">
                <a:latin typeface="Bai Jamjuree" pitchFamily="2" charset="-34"/>
              </a:defRPr>
            </a:lvl1pPr>
          </a:lstStyle>
          <a:p>
            <a:r>
              <a:rPr lang="en-US"/>
              <a:t>Icon Placeholder</a:t>
            </a:r>
          </a:p>
        </p:txBody>
      </p:sp>
      <p:sp>
        <p:nvSpPr>
          <p:cNvPr id="33" name="Title 1">
            <a:extLst>
              <a:ext uri="{FF2B5EF4-FFF2-40B4-BE49-F238E27FC236}">
                <a16:creationId xmlns:a16="http://schemas.microsoft.com/office/drawing/2014/main" id="{E3A6B46B-46D1-2C4D-9D1A-902A80E244F9}"/>
              </a:ext>
            </a:extLst>
          </p:cNvPr>
          <p:cNvSpPr>
            <a:spLocks noGrp="1"/>
          </p:cNvSpPr>
          <p:nvPr>
            <p:ph type="title" hasCustomPrompt="1"/>
          </p:nvPr>
        </p:nvSpPr>
        <p:spPr>
          <a:xfrm>
            <a:off x="439417" y="665832"/>
            <a:ext cx="11323323" cy="968952"/>
          </a:xfrm>
          <a:prstGeom prst="rect">
            <a:avLst/>
          </a:prstGeom>
        </p:spPr>
        <p:txBody>
          <a:bodyPr lIns="0" tIns="0" rIns="0" bIns="0" anchor="t">
            <a:noAutofit/>
          </a:bodyPr>
          <a:lstStyle>
            <a:lvl1pPr algn="ctr">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Tree>
    <p:extLst>
      <p:ext uri="{BB962C8B-B14F-4D97-AF65-F5344CB8AC3E}">
        <p14:creationId xmlns:p14="http://schemas.microsoft.com/office/powerpoint/2010/main" val="72671421"/>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Left Icon Conten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1D4372DA-A4D6-5645-9650-68E7A4EE4686}"/>
              </a:ext>
            </a:extLst>
          </p:cNvPr>
          <p:cNvSpPr>
            <a:spLocks noGrp="1"/>
          </p:cNvSpPr>
          <p:nvPr>
            <p:ph type="pic" sz="quarter" idx="12" hasCustomPrompt="1"/>
          </p:nvPr>
        </p:nvSpPr>
        <p:spPr>
          <a:xfrm>
            <a:off x="436617" y="2206360"/>
            <a:ext cx="1121538" cy="1121537"/>
          </a:xfrm>
          <a:prstGeom prst="rect">
            <a:avLst/>
          </a:prstGeom>
          <a:solidFill>
            <a:schemeClr val="bg1">
              <a:lumMod val="95000"/>
            </a:schemeClr>
          </a:solidFill>
        </p:spPr>
        <p:txBody>
          <a:bodyPr>
            <a:normAutofit/>
          </a:bodyPr>
          <a:lstStyle>
            <a:lvl1pPr marL="0" indent="0">
              <a:buNone/>
              <a:defRPr sz="1200" b="0" i="0">
                <a:latin typeface="Bai Jamjuree" pitchFamily="2" charset="-34"/>
              </a:defRPr>
            </a:lvl1pPr>
          </a:lstStyle>
          <a:p>
            <a:r>
              <a:rPr lang="en-US"/>
              <a:t>Icon Placeholder</a:t>
            </a:r>
          </a:p>
        </p:txBody>
      </p:sp>
      <p:sp>
        <p:nvSpPr>
          <p:cNvPr id="13" name="Text Placeholder 31">
            <a:extLst>
              <a:ext uri="{FF2B5EF4-FFF2-40B4-BE49-F238E27FC236}">
                <a16:creationId xmlns:a16="http://schemas.microsoft.com/office/drawing/2014/main" id="{ACD47D78-6589-D541-A94C-36391FDD8689}"/>
              </a:ext>
            </a:extLst>
          </p:cNvPr>
          <p:cNvSpPr>
            <a:spLocks noGrp="1"/>
          </p:cNvSpPr>
          <p:nvPr>
            <p:ph type="body" sz="quarter" idx="20"/>
          </p:nvPr>
        </p:nvSpPr>
        <p:spPr>
          <a:xfrm>
            <a:off x="1897339" y="2771555"/>
            <a:ext cx="3333964" cy="702424"/>
          </a:xfrm>
          <a:prstGeom prst="rect">
            <a:avLst/>
          </a:prstGeom>
        </p:spPr>
        <p:txBody>
          <a:bodyPr>
            <a:noAutofit/>
          </a:bodyPr>
          <a:lstStyle>
            <a:lvl1pPr marL="0" indent="0" algn="l">
              <a:buNone/>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14" name="Text Placeholder 25">
            <a:extLst>
              <a:ext uri="{FF2B5EF4-FFF2-40B4-BE49-F238E27FC236}">
                <a16:creationId xmlns:a16="http://schemas.microsoft.com/office/drawing/2014/main" id="{93C1BEBB-ED16-BA47-AE51-A89CD7A1E248}"/>
              </a:ext>
            </a:extLst>
          </p:cNvPr>
          <p:cNvSpPr>
            <a:spLocks noGrp="1"/>
          </p:cNvSpPr>
          <p:nvPr>
            <p:ph type="body" sz="quarter" idx="16" hasCustomPrompt="1"/>
          </p:nvPr>
        </p:nvSpPr>
        <p:spPr>
          <a:xfrm>
            <a:off x="1897339" y="2206360"/>
            <a:ext cx="3090333" cy="560768"/>
          </a:xfrm>
          <a:prstGeom prst="rect">
            <a:avLst/>
          </a:prstGeom>
        </p:spPr>
        <p:txBody>
          <a:bodyPr>
            <a:noAutofit/>
          </a:bodyPr>
          <a:lstStyle>
            <a:lvl1pPr marL="0" indent="0" algn="l">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a:t>
            </a:r>
            <a:br>
              <a:rPr lang="en-US" dirty="0"/>
            </a:br>
            <a:r>
              <a:rPr lang="en-US" dirty="0"/>
              <a:t>TEXT STYLES</a:t>
            </a:r>
          </a:p>
        </p:txBody>
      </p:sp>
      <p:sp>
        <p:nvSpPr>
          <p:cNvPr id="15" name="Picture Placeholder 7">
            <a:extLst>
              <a:ext uri="{FF2B5EF4-FFF2-40B4-BE49-F238E27FC236}">
                <a16:creationId xmlns:a16="http://schemas.microsoft.com/office/drawing/2014/main" id="{9D035391-6E43-7F46-8A3E-58C037597AFA}"/>
              </a:ext>
            </a:extLst>
          </p:cNvPr>
          <p:cNvSpPr>
            <a:spLocks noGrp="1"/>
          </p:cNvSpPr>
          <p:nvPr>
            <p:ph type="pic" sz="quarter" idx="21" hasCustomPrompt="1"/>
          </p:nvPr>
        </p:nvSpPr>
        <p:spPr>
          <a:xfrm>
            <a:off x="6096000" y="2206360"/>
            <a:ext cx="1121538" cy="1121537"/>
          </a:xfrm>
          <a:prstGeom prst="rect">
            <a:avLst/>
          </a:prstGeom>
          <a:solidFill>
            <a:schemeClr val="bg1">
              <a:lumMod val="95000"/>
            </a:schemeClr>
          </a:solidFill>
        </p:spPr>
        <p:txBody>
          <a:bodyPr>
            <a:normAutofit/>
          </a:bodyPr>
          <a:lstStyle>
            <a:lvl1pPr marL="0" indent="0">
              <a:buNone/>
              <a:defRPr sz="1200" b="0" i="0">
                <a:latin typeface="Bai Jamjuree" pitchFamily="2" charset="-34"/>
              </a:defRPr>
            </a:lvl1pPr>
          </a:lstStyle>
          <a:p>
            <a:r>
              <a:rPr lang="en-US"/>
              <a:t>Icon Placeholder</a:t>
            </a:r>
          </a:p>
        </p:txBody>
      </p:sp>
      <p:sp>
        <p:nvSpPr>
          <p:cNvPr id="16" name="Text Placeholder 31">
            <a:extLst>
              <a:ext uri="{FF2B5EF4-FFF2-40B4-BE49-F238E27FC236}">
                <a16:creationId xmlns:a16="http://schemas.microsoft.com/office/drawing/2014/main" id="{125F44BA-E523-F043-80A6-5D20F9D0367C}"/>
              </a:ext>
            </a:extLst>
          </p:cNvPr>
          <p:cNvSpPr>
            <a:spLocks noGrp="1"/>
          </p:cNvSpPr>
          <p:nvPr>
            <p:ph type="body" sz="quarter" idx="22"/>
          </p:nvPr>
        </p:nvSpPr>
        <p:spPr>
          <a:xfrm>
            <a:off x="7557556" y="2771555"/>
            <a:ext cx="3333964" cy="702424"/>
          </a:xfrm>
          <a:prstGeom prst="rect">
            <a:avLst/>
          </a:prstGeom>
        </p:spPr>
        <p:txBody>
          <a:bodyPr>
            <a:noAutofit/>
          </a:bodyPr>
          <a:lstStyle>
            <a:lvl1pPr marL="0" indent="0" algn="l">
              <a:buNone/>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17" name="Text Placeholder 25">
            <a:extLst>
              <a:ext uri="{FF2B5EF4-FFF2-40B4-BE49-F238E27FC236}">
                <a16:creationId xmlns:a16="http://schemas.microsoft.com/office/drawing/2014/main" id="{EB1817EB-69F9-AC4D-BE3F-063F6AC8609D}"/>
              </a:ext>
            </a:extLst>
          </p:cNvPr>
          <p:cNvSpPr>
            <a:spLocks noGrp="1"/>
          </p:cNvSpPr>
          <p:nvPr>
            <p:ph type="body" sz="quarter" idx="23" hasCustomPrompt="1"/>
          </p:nvPr>
        </p:nvSpPr>
        <p:spPr>
          <a:xfrm>
            <a:off x="7557556" y="2206360"/>
            <a:ext cx="3090333" cy="560768"/>
          </a:xfrm>
          <a:prstGeom prst="rect">
            <a:avLst/>
          </a:prstGeom>
        </p:spPr>
        <p:txBody>
          <a:bodyPr>
            <a:noAutofit/>
          </a:bodyPr>
          <a:lstStyle>
            <a:lvl1pPr marL="0" indent="0" algn="l">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a:t>
            </a:r>
            <a:br>
              <a:rPr lang="en-US" dirty="0"/>
            </a:br>
            <a:r>
              <a:rPr lang="en-US" dirty="0"/>
              <a:t>TEXT STYLES</a:t>
            </a:r>
          </a:p>
        </p:txBody>
      </p:sp>
      <p:sp>
        <p:nvSpPr>
          <p:cNvPr id="18" name="Picture Placeholder 7">
            <a:extLst>
              <a:ext uri="{FF2B5EF4-FFF2-40B4-BE49-F238E27FC236}">
                <a16:creationId xmlns:a16="http://schemas.microsoft.com/office/drawing/2014/main" id="{57D9AB4E-03EC-324A-9F00-E5B56779CAB6}"/>
              </a:ext>
            </a:extLst>
          </p:cNvPr>
          <p:cNvSpPr>
            <a:spLocks noGrp="1"/>
          </p:cNvSpPr>
          <p:nvPr>
            <p:ph type="pic" sz="quarter" idx="24" hasCustomPrompt="1"/>
          </p:nvPr>
        </p:nvSpPr>
        <p:spPr>
          <a:xfrm>
            <a:off x="436617" y="4344697"/>
            <a:ext cx="1121538" cy="1121537"/>
          </a:xfrm>
          <a:prstGeom prst="rect">
            <a:avLst/>
          </a:prstGeom>
          <a:solidFill>
            <a:schemeClr val="bg1">
              <a:lumMod val="95000"/>
            </a:schemeClr>
          </a:solidFill>
        </p:spPr>
        <p:txBody>
          <a:bodyPr>
            <a:normAutofit/>
          </a:bodyPr>
          <a:lstStyle>
            <a:lvl1pPr marL="0" indent="0">
              <a:buNone/>
              <a:defRPr sz="1200" b="0" i="0">
                <a:latin typeface="Bai Jamjuree" pitchFamily="2" charset="-34"/>
              </a:defRPr>
            </a:lvl1pPr>
          </a:lstStyle>
          <a:p>
            <a:r>
              <a:rPr lang="en-US"/>
              <a:t>Icon Placeholder</a:t>
            </a:r>
          </a:p>
        </p:txBody>
      </p:sp>
      <p:sp>
        <p:nvSpPr>
          <p:cNvPr id="19" name="Text Placeholder 31">
            <a:extLst>
              <a:ext uri="{FF2B5EF4-FFF2-40B4-BE49-F238E27FC236}">
                <a16:creationId xmlns:a16="http://schemas.microsoft.com/office/drawing/2014/main" id="{E7BBBCA5-F80B-DB40-B7D5-E42D2AD6C65A}"/>
              </a:ext>
            </a:extLst>
          </p:cNvPr>
          <p:cNvSpPr>
            <a:spLocks noGrp="1"/>
          </p:cNvSpPr>
          <p:nvPr>
            <p:ph type="body" sz="quarter" idx="25"/>
          </p:nvPr>
        </p:nvSpPr>
        <p:spPr>
          <a:xfrm>
            <a:off x="1897339" y="4899134"/>
            <a:ext cx="3333964" cy="702424"/>
          </a:xfrm>
          <a:prstGeom prst="rect">
            <a:avLst/>
          </a:prstGeom>
        </p:spPr>
        <p:txBody>
          <a:bodyPr>
            <a:noAutofit/>
          </a:bodyPr>
          <a:lstStyle>
            <a:lvl1pPr marL="0" indent="0" algn="l">
              <a:buNone/>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20" name="Text Placeholder 25">
            <a:extLst>
              <a:ext uri="{FF2B5EF4-FFF2-40B4-BE49-F238E27FC236}">
                <a16:creationId xmlns:a16="http://schemas.microsoft.com/office/drawing/2014/main" id="{5355753D-901F-714E-8696-D64288DA75D1}"/>
              </a:ext>
            </a:extLst>
          </p:cNvPr>
          <p:cNvSpPr>
            <a:spLocks noGrp="1"/>
          </p:cNvSpPr>
          <p:nvPr>
            <p:ph type="body" sz="quarter" idx="26" hasCustomPrompt="1"/>
          </p:nvPr>
        </p:nvSpPr>
        <p:spPr>
          <a:xfrm>
            <a:off x="1897339" y="4344697"/>
            <a:ext cx="3090333" cy="560768"/>
          </a:xfrm>
          <a:prstGeom prst="rect">
            <a:avLst/>
          </a:prstGeom>
        </p:spPr>
        <p:txBody>
          <a:bodyPr>
            <a:noAutofit/>
          </a:bodyPr>
          <a:lstStyle>
            <a:lvl1pPr marL="0" indent="0" algn="l">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a:t>
            </a:r>
            <a:br>
              <a:rPr lang="en-US" dirty="0"/>
            </a:br>
            <a:r>
              <a:rPr lang="en-US" dirty="0"/>
              <a:t>TEXT STYLES</a:t>
            </a:r>
          </a:p>
        </p:txBody>
      </p:sp>
      <p:sp>
        <p:nvSpPr>
          <p:cNvPr id="21" name="Picture Placeholder 7">
            <a:extLst>
              <a:ext uri="{FF2B5EF4-FFF2-40B4-BE49-F238E27FC236}">
                <a16:creationId xmlns:a16="http://schemas.microsoft.com/office/drawing/2014/main" id="{5B188593-39A6-6543-8261-FD30F77080A8}"/>
              </a:ext>
            </a:extLst>
          </p:cNvPr>
          <p:cNvSpPr>
            <a:spLocks noGrp="1"/>
          </p:cNvSpPr>
          <p:nvPr>
            <p:ph type="pic" sz="quarter" idx="27" hasCustomPrompt="1"/>
          </p:nvPr>
        </p:nvSpPr>
        <p:spPr>
          <a:xfrm>
            <a:off x="6096000" y="4344697"/>
            <a:ext cx="1121538" cy="1121537"/>
          </a:xfrm>
          <a:prstGeom prst="rect">
            <a:avLst/>
          </a:prstGeom>
          <a:solidFill>
            <a:schemeClr val="bg1">
              <a:lumMod val="95000"/>
            </a:schemeClr>
          </a:solidFill>
        </p:spPr>
        <p:txBody>
          <a:bodyPr>
            <a:normAutofit/>
          </a:bodyPr>
          <a:lstStyle>
            <a:lvl1pPr marL="0" indent="0">
              <a:buNone/>
              <a:defRPr sz="1200" b="0" i="0">
                <a:latin typeface="Bai Jamjuree" pitchFamily="2" charset="-34"/>
              </a:defRPr>
            </a:lvl1pPr>
          </a:lstStyle>
          <a:p>
            <a:r>
              <a:rPr lang="en-US"/>
              <a:t>Icon Placeholder</a:t>
            </a:r>
          </a:p>
        </p:txBody>
      </p:sp>
      <p:sp>
        <p:nvSpPr>
          <p:cNvPr id="22" name="Text Placeholder 31">
            <a:extLst>
              <a:ext uri="{FF2B5EF4-FFF2-40B4-BE49-F238E27FC236}">
                <a16:creationId xmlns:a16="http://schemas.microsoft.com/office/drawing/2014/main" id="{2B4080DA-F40A-FC48-8111-0FD9C4673763}"/>
              </a:ext>
            </a:extLst>
          </p:cNvPr>
          <p:cNvSpPr>
            <a:spLocks noGrp="1"/>
          </p:cNvSpPr>
          <p:nvPr>
            <p:ph type="body" sz="quarter" idx="28"/>
          </p:nvPr>
        </p:nvSpPr>
        <p:spPr>
          <a:xfrm>
            <a:off x="7557556" y="4899134"/>
            <a:ext cx="3333964" cy="702424"/>
          </a:xfrm>
          <a:prstGeom prst="rect">
            <a:avLst/>
          </a:prstGeom>
        </p:spPr>
        <p:txBody>
          <a:bodyPr>
            <a:noAutofit/>
          </a:bodyPr>
          <a:lstStyle>
            <a:lvl1pPr marL="0" indent="0" algn="l">
              <a:buNone/>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23" name="Text Placeholder 25">
            <a:extLst>
              <a:ext uri="{FF2B5EF4-FFF2-40B4-BE49-F238E27FC236}">
                <a16:creationId xmlns:a16="http://schemas.microsoft.com/office/drawing/2014/main" id="{4426B2D8-02AC-4C4D-8E48-2AC6C7F8B16A}"/>
              </a:ext>
            </a:extLst>
          </p:cNvPr>
          <p:cNvSpPr>
            <a:spLocks noGrp="1"/>
          </p:cNvSpPr>
          <p:nvPr>
            <p:ph type="body" sz="quarter" idx="29" hasCustomPrompt="1"/>
          </p:nvPr>
        </p:nvSpPr>
        <p:spPr>
          <a:xfrm>
            <a:off x="7557556" y="4344697"/>
            <a:ext cx="3090333" cy="560768"/>
          </a:xfrm>
          <a:prstGeom prst="rect">
            <a:avLst/>
          </a:prstGeom>
        </p:spPr>
        <p:txBody>
          <a:bodyPr>
            <a:noAutofit/>
          </a:bodyPr>
          <a:lstStyle>
            <a:lvl1pPr marL="0" indent="0" algn="l">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a:t>
            </a:r>
            <a:br>
              <a:rPr lang="en-US" dirty="0"/>
            </a:br>
            <a:r>
              <a:rPr lang="en-US" dirty="0"/>
              <a:t>TEXT STYLES</a:t>
            </a:r>
          </a:p>
        </p:txBody>
      </p:sp>
      <p:sp>
        <p:nvSpPr>
          <p:cNvPr id="25" name="Title 1">
            <a:extLst>
              <a:ext uri="{FF2B5EF4-FFF2-40B4-BE49-F238E27FC236}">
                <a16:creationId xmlns:a16="http://schemas.microsoft.com/office/drawing/2014/main" id="{7C4EC950-A55D-DA4B-AFBB-40127C47BD9F}"/>
              </a:ext>
            </a:extLst>
          </p:cNvPr>
          <p:cNvSpPr>
            <a:spLocks noGrp="1"/>
          </p:cNvSpPr>
          <p:nvPr>
            <p:ph type="title" hasCustomPrompt="1"/>
          </p:nvPr>
        </p:nvSpPr>
        <p:spPr>
          <a:xfrm>
            <a:off x="352537" y="674204"/>
            <a:ext cx="10622754" cy="968952"/>
          </a:xfrm>
          <a:prstGeom prst="rect">
            <a:avLst/>
          </a:prstGeom>
        </p:spPr>
        <p:txBody>
          <a:bodyPr lIns="91440" tIns="0" rIns="91440" bIns="0" anchor="t">
            <a:noAutofit/>
          </a:bodyPr>
          <a:lstStyle>
            <a:lvl1pPr algn="l">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Tree>
    <p:extLst>
      <p:ext uri="{BB962C8B-B14F-4D97-AF65-F5344CB8AC3E}">
        <p14:creationId xmlns:p14="http://schemas.microsoft.com/office/powerpoint/2010/main" val="3243917298"/>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pos="2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Center + Content Boxes">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E4A7E05-847D-814B-BB8B-485BF7B55580}"/>
              </a:ext>
            </a:extLst>
          </p:cNvPr>
          <p:cNvSpPr>
            <a:spLocks noGrp="1"/>
          </p:cNvSpPr>
          <p:nvPr>
            <p:ph type="title" hasCustomPrompt="1"/>
          </p:nvPr>
        </p:nvSpPr>
        <p:spPr>
          <a:xfrm>
            <a:off x="439417" y="665832"/>
            <a:ext cx="11323323" cy="968952"/>
          </a:xfrm>
          <a:prstGeom prst="rect">
            <a:avLst/>
          </a:prstGeom>
        </p:spPr>
        <p:txBody>
          <a:bodyPr lIns="0" tIns="0" rIns="0" bIns="0" anchor="t">
            <a:noAutofit/>
          </a:bodyPr>
          <a:lstStyle>
            <a:lvl1pPr algn="ctr">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
        <p:nvSpPr>
          <p:cNvPr id="9" name="Text Placeholder 2">
            <a:extLst>
              <a:ext uri="{FF2B5EF4-FFF2-40B4-BE49-F238E27FC236}">
                <a16:creationId xmlns:a16="http://schemas.microsoft.com/office/drawing/2014/main" id="{3EF4DBD8-002D-2646-BFD5-5628A40BBCA4}"/>
              </a:ext>
            </a:extLst>
          </p:cNvPr>
          <p:cNvSpPr>
            <a:spLocks noGrp="1"/>
          </p:cNvSpPr>
          <p:nvPr>
            <p:ph type="body" sz="quarter" idx="19" hasCustomPrompt="1"/>
          </p:nvPr>
        </p:nvSpPr>
        <p:spPr>
          <a:xfrm>
            <a:off x="1564957" y="2027313"/>
            <a:ext cx="4015792" cy="679450"/>
          </a:xfr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15875">
            <a:solidFill>
              <a:schemeClr val="accent2"/>
            </a:solidFill>
          </a:ln>
        </p:spPr>
        <p:txBody>
          <a:bodyPr anchor="ctr">
            <a:noAutofit/>
          </a:bodyPr>
          <a:lstStyle>
            <a:lvl1pPr marL="0" indent="0" algn="ctr">
              <a:lnSpc>
                <a:spcPct val="100000"/>
              </a:lnSpc>
              <a:buNone/>
              <a:defRPr sz="2000" b="1" i="0">
                <a:solidFill>
                  <a:schemeClr val="bg1"/>
                </a:solidFill>
                <a:latin typeface="Bai Jamjuree" pitchFamily="2" charset="-34"/>
                <a:ea typeface="Source Sans Pro Semibold" panose="020B0503030403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a:t>
            </a:r>
            <a:br>
              <a:rPr lang="en-US" dirty="0"/>
            </a:br>
            <a:r>
              <a:rPr lang="en-US" dirty="0"/>
              <a:t>TEXT STYLES</a:t>
            </a:r>
          </a:p>
        </p:txBody>
      </p:sp>
      <p:sp>
        <p:nvSpPr>
          <p:cNvPr id="10" name="Text Placeholder 2">
            <a:extLst>
              <a:ext uri="{FF2B5EF4-FFF2-40B4-BE49-F238E27FC236}">
                <a16:creationId xmlns:a16="http://schemas.microsoft.com/office/drawing/2014/main" id="{E0B14B60-D35D-4E4B-AD47-6B23E9FE30CB}"/>
              </a:ext>
            </a:extLst>
          </p:cNvPr>
          <p:cNvSpPr>
            <a:spLocks noGrp="1"/>
          </p:cNvSpPr>
          <p:nvPr>
            <p:ph type="body" sz="quarter" idx="20" hasCustomPrompt="1"/>
          </p:nvPr>
        </p:nvSpPr>
        <p:spPr>
          <a:xfrm>
            <a:off x="6611251" y="2027313"/>
            <a:ext cx="4015792" cy="679450"/>
          </a:xfr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15875">
            <a:solidFill>
              <a:schemeClr val="accent2"/>
            </a:solidFill>
          </a:ln>
        </p:spPr>
        <p:txBody>
          <a:bodyPr anchor="ctr">
            <a:noAutofit/>
          </a:bodyPr>
          <a:lstStyle>
            <a:lvl1pPr marL="0" indent="0" algn="ctr">
              <a:lnSpc>
                <a:spcPct val="100000"/>
              </a:lnSpc>
              <a:buNone/>
              <a:defRPr sz="2000" b="1" i="0">
                <a:solidFill>
                  <a:schemeClr val="bg1"/>
                </a:solidFill>
                <a:latin typeface="Bai Jamjuree" pitchFamily="2" charset="-34"/>
                <a:ea typeface="Source Sans Pro Semibold" panose="020B0503030403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a:t>
            </a:r>
            <a:br>
              <a:rPr lang="en-US" dirty="0"/>
            </a:br>
            <a:r>
              <a:rPr lang="en-US" dirty="0"/>
              <a:t>TEXT STYLES</a:t>
            </a:r>
          </a:p>
        </p:txBody>
      </p:sp>
      <p:sp>
        <p:nvSpPr>
          <p:cNvPr id="12" name="Text Placeholder 5">
            <a:extLst>
              <a:ext uri="{FF2B5EF4-FFF2-40B4-BE49-F238E27FC236}">
                <a16:creationId xmlns:a16="http://schemas.microsoft.com/office/drawing/2014/main" id="{6CF28A5D-9F83-AB4B-8284-9D119C70039D}"/>
              </a:ext>
            </a:extLst>
          </p:cNvPr>
          <p:cNvSpPr>
            <a:spLocks noGrp="1"/>
          </p:cNvSpPr>
          <p:nvPr>
            <p:ph type="body" sz="quarter" idx="16"/>
          </p:nvPr>
        </p:nvSpPr>
        <p:spPr>
          <a:xfrm>
            <a:off x="1564957" y="2703700"/>
            <a:ext cx="4015792" cy="3344862"/>
          </a:xfrm>
          <a:noFill/>
          <a:ln w="15875">
            <a:solidFill>
              <a:schemeClr val="accent2"/>
            </a:solidFill>
          </a:ln>
        </p:spPr>
        <p:txBody>
          <a:bodyPr lIns="182880" tIns="182880">
            <a:noAutofit/>
          </a:bodyPr>
          <a:lstStyle>
            <a:lvl1pPr>
              <a:buClrTx/>
              <a:defRPr sz="1400" b="0" i="0">
                <a:solidFill>
                  <a:srgbClr val="252628"/>
                </a:solidFill>
                <a:latin typeface="Bai Jamjuree Light" pitchFamily="2" charset="-34"/>
                <a:cs typeface="Bai Jamjuree Light" pitchFamily="2" charset="-34"/>
              </a:defRPr>
            </a:lvl1pPr>
            <a:lvl2pPr>
              <a:buClrTx/>
              <a:defRPr sz="1400" b="0" i="0">
                <a:solidFill>
                  <a:srgbClr val="252628"/>
                </a:solidFill>
                <a:latin typeface="Bai Jamjuree Light" pitchFamily="2" charset="-34"/>
                <a:cs typeface="Bai Jamjuree Light" pitchFamily="2" charset="-34"/>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p:txBody>
      </p:sp>
      <p:sp>
        <p:nvSpPr>
          <p:cNvPr id="16" name="Text Placeholder 5">
            <a:extLst>
              <a:ext uri="{FF2B5EF4-FFF2-40B4-BE49-F238E27FC236}">
                <a16:creationId xmlns:a16="http://schemas.microsoft.com/office/drawing/2014/main" id="{9239B3CC-C006-A34E-9873-24C8AC4A754B}"/>
              </a:ext>
            </a:extLst>
          </p:cNvPr>
          <p:cNvSpPr>
            <a:spLocks noGrp="1"/>
          </p:cNvSpPr>
          <p:nvPr>
            <p:ph type="body" sz="quarter" idx="18"/>
          </p:nvPr>
        </p:nvSpPr>
        <p:spPr>
          <a:xfrm>
            <a:off x="6611251" y="2703700"/>
            <a:ext cx="4015792" cy="3344862"/>
          </a:xfrm>
          <a:noFill/>
          <a:ln w="15875">
            <a:solidFill>
              <a:schemeClr val="accent2"/>
            </a:solidFill>
          </a:ln>
        </p:spPr>
        <p:txBody>
          <a:bodyPr lIns="182880" tIns="182880">
            <a:noAutofit/>
          </a:bodyPr>
          <a:lstStyle>
            <a:lvl1pPr>
              <a:buClrTx/>
              <a:defRPr sz="1400" b="0" i="0">
                <a:solidFill>
                  <a:srgbClr val="252628"/>
                </a:solidFill>
                <a:latin typeface="Bai Jamjuree Light" pitchFamily="2" charset="-34"/>
                <a:cs typeface="Bai Jamjuree Light" pitchFamily="2" charset="-34"/>
              </a:defRPr>
            </a:lvl1pPr>
            <a:lvl2pPr>
              <a:buClrTx/>
              <a:defRPr sz="1400" b="0" i="0">
                <a:solidFill>
                  <a:srgbClr val="252628"/>
                </a:solidFill>
                <a:latin typeface="Bai Jamjuree Light" pitchFamily="2" charset="-34"/>
                <a:cs typeface="Bai Jamjuree Light" pitchFamily="2" charset="-34"/>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710249632"/>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Center + Content Boxes">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B3BC9978-8297-774C-A3D6-4C6954F4CD7D}"/>
              </a:ext>
            </a:extLst>
          </p:cNvPr>
          <p:cNvSpPr>
            <a:spLocks noGrp="1"/>
          </p:cNvSpPr>
          <p:nvPr>
            <p:ph type="title" hasCustomPrompt="1"/>
          </p:nvPr>
        </p:nvSpPr>
        <p:spPr>
          <a:xfrm>
            <a:off x="439417" y="665832"/>
            <a:ext cx="11323323" cy="968952"/>
          </a:xfrm>
          <a:prstGeom prst="rect">
            <a:avLst/>
          </a:prstGeom>
        </p:spPr>
        <p:txBody>
          <a:bodyPr lIns="0" tIns="0" rIns="0" bIns="0" anchor="t">
            <a:noAutofit/>
          </a:bodyPr>
          <a:lstStyle>
            <a:lvl1pPr algn="ctr">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pic>
        <p:nvPicPr>
          <p:cNvPr id="19" name="Graphic 18">
            <a:extLst>
              <a:ext uri="{FF2B5EF4-FFF2-40B4-BE49-F238E27FC236}">
                <a16:creationId xmlns:a16="http://schemas.microsoft.com/office/drawing/2014/main" id="{160D7687-CFEE-0541-92A1-A953519B3FB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282801" y="2018922"/>
            <a:ext cx="1643098" cy="1421058"/>
          </a:xfrm>
          <a:prstGeom prst="rect">
            <a:avLst/>
          </a:prstGeom>
        </p:spPr>
      </p:pic>
      <p:sp>
        <p:nvSpPr>
          <p:cNvPr id="22" name="Text Placeholder 2">
            <a:extLst>
              <a:ext uri="{FF2B5EF4-FFF2-40B4-BE49-F238E27FC236}">
                <a16:creationId xmlns:a16="http://schemas.microsoft.com/office/drawing/2014/main" id="{99DBF3C3-B93F-D748-98D8-CE8535CC7318}"/>
              </a:ext>
            </a:extLst>
          </p:cNvPr>
          <p:cNvSpPr>
            <a:spLocks noGrp="1"/>
          </p:cNvSpPr>
          <p:nvPr>
            <p:ph type="body" sz="quarter" idx="19" hasCustomPrompt="1"/>
          </p:nvPr>
        </p:nvSpPr>
        <p:spPr>
          <a:xfrm>
            <a:off x="587199" y="1784711"/>
            <a:ext cx="4021138" cy="679450"/>
          </a:xfr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15875">
            <a:solidFill>
              <a:schemeClr val="accent2"/>
            </a:solidFill>
          </a:ln>
        </p:spPr>
        <p:txBody>
          <a:bodyPr anchor="ctr">
            <a:noAutofit/>
          </a:bodyPr>
          <a:lstStyle>
            <a:lvl1pPr marL="0" indent="0" algn="ctr">
              <a:buNone/>
              <a:defRPr sz="2000" b="1" i="0">
                <a:solidFill>
                  <a:schemeClr val="bg1"/>
                </a:solidFill>
                <a:latin typeface="Bai Jamjuree" pitchFamily="2" charset="-34"/>
                <a:ea typeface="Source Sans Pro Semibold" panose="020B0503030403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a:t>
            </a:r>
            <a:br>
              <a:rPr lang="en-US" dirty="0"/>
            </a:br>
            <a:r>
              <a:rPr lang="en-US" dirty="0"/>
              <a:t>TEXT STYLES</a:t>
            </a:r>
          </a:p>
        </p:txBody>
      </p:sp>
      <p:sp>
        <p:nvSpPr>
          <p:cNvPr id="23" name="Text Placeholder 5">
            <a:extLst>
              <a:ext uri="{FF2B5EF4-FFF2-40B4-BE49-F238E27FC236}">
                <a16:creationId xmlns:a16="http://schemas.microsoft.com/office/drawing/2014/main" id="{2ED4DD18-0E71-DA42-A807-B1021734E7AC}"/>
              </a:ext>
            </a:extLst>
          </p:cNvPr>
          <p:cNvSpPr>
            <a:spLocks noGrp="1"/>
          </p:cNvSpPr>
          <p:nvPr>
            <p:ph type="body" sz="quarter" idx="26"/>
          </p:nvPr>
        </p:nvSpPr>
        <p:spPr>
          <a:xfrm>
            <a:off x="587199" y="4927805"/>
            <a:ext cx="4021138" cy="822049"/>
          </a:xfrm>
          <a:noFill/>
          <a:ln w="15875">
            <a:solidFill>
              <a:schemeClr val="accent2"/>
            </a:solidFill>
          </a:ln>
        </p:spPr>
        <p:txBody>
          <a:bodyPr lIns="182880" tIns="91440" anchor="ctr">
            <a:noAutofit/>
          </a:bodyPr>
          <a:lstStyle>
            <a:lvl1pPr marL="0" indent="0" algn="ctr">
              <a:buClrTx/>
              <a:buNone/>
              <a:defRPr sz="1400" b="0" i="0">
                <a:solidFill>
                  <a:srgbClr val="252628"/>
                </a:solidFill>
                <a:latin typeface="Bai Jamjuree Light" pitchFamily="2" charset="-34"/>
                <a:cs typeface="Bai Jamjuree Light" pitchFamily="2" charset="-34"/>
              </a:defRPr>
            </a:lvl1pPr>
            <a:lvl2pPr>
              <a:buClrTx/>
              <a:defRPr sz="1600" b="0" i="0">
                <a:solidFill>
                  <a:schemeClr val="bg1"/>
                </a:solidFill>
                <a:latin typeface="Bai Jamjuree Light" pitchFamily="2" charset="-34"/>
                <a:cs typeface="Bai Jamjuree Light" pitchFamily="2" charset="-34"/>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p:txBody>
      </p:sp>
      <p:sp>
        <p:nvSpPr>
          <p:cNvPr id="24" name="Text Placeholder 5">
            <a:extLst>
              <a:ext uri="{FF2B5EF4-FFF2-40B4-BE49-F238E27FC236}">
                <a16:creationId xmlns:a16="http://schemas.microsoft.com/office/drawing/2014/main" id="{32F2F2AF-5973-DF41-BB6B-FF045E441D16}"/>
              </a:ext>
            </a:extLst>
          </p:cNvPr>
          <p:cNvSpPr>
            <a:spLocks noGrp="1"/>
          </p:cNvSpPr>
          <p:nvPr>
            <p:ph type="body" sz="quarter" idx="25"/>
          </p:nvPr>
        </p:nvSpPr>
        <p:spPr>
          <a:xfrm>
            <a:off x="587199" y="4105985"/>
            <a:ext cx="4021138" cy="822049"/>
          </a:xfrm>
          <a:noFill/>
          <a:ln w="15875">
            <a:solidFill>
              <a:schemeClr val="accent2"/>
            </a:solidFill>
          </a:ln>
        </p:spPr>
        <p:txBody>
          <a:bodyPr lIns="182880" tIns="91440" anchor="ctr">
            <a:noAutofit/>
          </a:bodyPr>
          <a:lstStyle>
            <a:lvl1pPr marL="0" indent="0" algn="ctr">
              <a:buClrTx/>
              <a:buNone/>
              <a:defRPr sz="1400" b="0" i="0">
                <a:solidFill>
                  <a:srgbClr val="252628"/>
                </a:solidFill>
                <a:latin typeface="Bai Jamjuree Light" pitchFamily="2" charset="-34"/>
                <a:cs typeface="Bai Jamjuree Light" pitchFamily="2" charset="-34"/>
              </a:defRPr>
            </a:lvl1pPr>
            <a:lvl2pPr>
              <a:buClrTx/>
              <a:defRPr sz="1600" b="0" i="0">
                <a:solidFill>
                  <a:schemeClr val="bg1"/>
                </a:solidFill>
                <a:latin typeface="Bai Jamjuree Light" pitchFamily="2" charset="-34"/>
                <a:cs typeface="Bai Jamjuree Light" pitchFamily="2" charset="-34"/>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p:txBody>
      </p:sp>
      <p:sp>
        <p:nvSpPr>
          <p:cNvPr id="25" name="Text Placeholder 5">
            <a:extLst>
              <a:ext uri="{FF2B5EF4-FFF2-40B4-BE49-F238E27FC236}">
                <a16:creationId xmlns:a16="http://schemas.microsoft.com/office/drawing/2014/main" id="{A25F611B-63E5-7947-8205-DBDF92F15B00}"/>
              </a:ext>
            </a:extLst>
          </p:cNvPr>
          <p:cNvSpPr>
            <a:spLocks noGrp="1"/>
          </p:cNvSpPr>
          <p:nvPr>
            <p:ph type="body" sz="quarter" idx="24"/>
          </p:nvPr>
        </p:nvSpPr>
        <p:spPr>
          <a:xfrm>
            <a:off x="587199" y="3284166"/>
            <a:ext cx="4021138" cy="822049"/>
          </a:xfrm>
          <a:noFill/>
          <a:ln w="15875">
            <a:solidFill>
              <a:schemeClr val="accent2"/>
            </a:solidFill>
          </a:ln>
        </p:spPr>
        <p:txBody>
          <a:bodyPr lIns="182880" tIns="91440" anchor="ctr">
            <a:noAutofit/>
          </a:bodyPr>
          <a:lstStyle>
            <a:lvl1pPr marL="0" indent="0" algn="ctr">
              <a:buClrTx/>
              <a:buNone/>
              <a:defRPr sz="1400" b="0" i="0">
                <a:solidFill>
                  <a:srgbClr val="252628"/>
                </a:solidFill>
                <a:latin typeface="Bai Jamjuree Light" pitchFamily="2" charset="-34"/>
                <a:cs typeface="Bai Jamjuree Light" pitchFamily="2" charset="-34"/>
              </a:defRPr>
            </a:lvl1pPr>
            <a:lvl2pPr>
              <a:buClrTx/>
              <a:defRPr sz="1600" b="0" i="0">
                <a:solidFill>
                  <a:schemeClr val="bg1"/>
                </a:solidFill>
                <a:latin typeface="Bai Jamjuree Light" pitchFamily="2" charset="-34"/>
                <a:cs typeface="Bai Jamjuree Light" pitchFamily="2" charset="-34"/>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p:txBody>
      </p:sp>
      <p:sp>
        <p:nvSpPr>
          <p:cNvPr id="32" name="Text Placeholder 5">
            <a:extLst>
              <a:ext uri="{FF2B5EF4-FFF2-40B4-BE49-F238E27FC236}">
                <a16:creationId xmlns:a16="http://schemas.microsoft.com/office/drawing/2014/main" id="{6B9F02CF-88F7-A24B-814F-10AC677E79FD}"/>
              </a:ext>
            </a:extLst>
          </p:cNvPr>
          <p:cNvSpPr>
            <a:spLocks noGrp="1"/>
          </p:cNvSpPr>
          <p:nvPr>
            <p:ph type="body" sz="quarter" idx="16"/>
          </p:nvPr>
        </p:nvSpPr>
        <p:spPr>
          <a:xfrm>
            <a:off x="587199" y="2463285"/>
            <a:ext cx="4021138" cy="822049"/>
          </a:xfrm>
          <a:noFill/>
          <a:ln w="15875">
            <a:solidFill>
              <a:schemeClr val="accent2"/>
            </a:solidFill>
          </a:ln>
        </p:spPr>
        <p:txBody>
          <a:bodyPr lIns="182880" tIns="91440" anchor="ctr">
            <a:noAutofit/>
          </a:bodyPr>
          <a:lstStyle>
            <a:lvl1pPr marL="0" indent="0" algn="ctr">
              <a:buClrTx/>
              <a:buNone/>
              <a:defRPr sz="1400" b="0" i="0">
                <a:solidFill>
                  <a:srgbClr val="252628"/>
                </a:solidFill>
                <a:latin typeface="Bai Jamjuree Light" pitchFamily="2" charset="-34"/>
                <a:cs typeface="Bai Jamjuree Light" pitchFamily="2" charset="-34"/>
              </a:defRPr>
            </a:lvl1pPr>
            <a:lvl2pPr>
              <a:buClrTx/>
              <a:defRPr sz="1600" b="0" i="0">
                <a:solidFill>
                  <a:schemeClr val="bg1"/>
                </a:solidFill>
                <a:latin typeface="Bai Jamjuree Light" pitchFamily="2" charset="-34"/>
                <a:cs typeface="Bai Jamjuree Light" pitchFamily="2" charset="-34"/>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p:txBody>
      </p:sp>
      <p:sp>
        <p:nvSpPr>
          <p:cNvPr id="33" name="Text Placeholder 2">
            <a:extLst>
              <a:ext uri="{FF2B5EF4-FFF2-40B4-BE49-F238E27FC236}">
                <a16:creationId xmlns:a16="http://schemas.microsoft.com/office/drawing/2014/main" id="{A1D1C870-52E0-F641-BA31-E66B50BCB89E}"/>
              </a:ext>
            </a:extLst>
          </p:cNvPr>
          <p:cNvSpPr>
            <a:spLocks noGrp="1"/>
          </p:cNvSpPr>
          <p:nvPr>
            <p:ph type="body" sz="quarter" idx="27" hasCustomPrompt="1"/>
          </p:nvPr>
        </p:nvSpPr>
        <p:spPr>
          <a:xfrm>
            <a:off x="7580665" y="1784711"/>
            <a:ext cx="4021138" cy="679450"/>
          </a:xfr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15875">
            <a:solidFill>
              <a:schemeClr val="accent2"/>
            </a:solidFill>
          </a:ln>
        </p:spPr>
        <p:txBody>
          <a:bodyPr anchor="ctr">
            <a:noAutofit/>
          </a:bodyPr>
          <a:lstStyle>
            <a:lvl1pPr marL="0" indent="0" algn="ctr">
              <a:buNone/>
              <a:defRPr sz="2000" b="1" i="0">
                <a:solidFill>
                  <a:schemeClr val="bg1"/>
                </a:solidFill>
                <a:latin typeface="Bai Jamjuree" pitchFamily="2" charset="-34"/>
                <a:ea typeface="Source Sans Pro Semibold" panose="020B0503030403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a:t>
            </a:r>
            <a:br>
              <a:rPr lang="en-US" dirty="0"/>
            </a:br>
            <a:r>
              <a:rPr lang="en-US" dirty="0"/>
              <a:t>TEXT STYLES</a:t>
            </a:r>
          </a:p>
        </p:txBody>
      </p:sp>
      <p:sp>
        <p:nvSpPr>
          <p:cNvPr id="34" name="Text Placeholder 5">
            <a:extLst>
              <a:ext uri="{FF2B5EF4-FFF2-40B4-BE49-F238E27FC236}">
                <a16:creationId xmlns:a16="http://schemas.microsoft.com/office/drawing/2014/main" id="{1D0FDABC-5CEC-9F48-B6CB-99C4FDEA9079}"/>
              </a:ext>
            </a:extLst>
          </p:cNvPr>
          <p:cNvSpPr>
            <a:spLocks noGrp="1"/>
          </p:cNvSpPr>
          <p:nvPr>
            <p:ph type="body" sz="quarter" idx="28"/>
          </p:nvPr>
        </p:nvSpPr>
        <p:spPr>
          <a:xfrm>
            <a:off x="7580665" y="4927805"/>
            <a:ext cx="4021138" cy="822049"/>
          </a:xfrm>
          <a:noFill/>
          <a:ln w="15875">
            <a:solidFill>
              <a:schemeClr val="accent2"/>
            </a:solidFill>
          </a:ln>
        </p:spPr>
        <p:txBody>
          <a:bodyPr lIns="182880" tIns="91440" anchor="ctr">
            <a:noAutofit/>
          </a:bodyPr>
          <a:lstStyle>
            <a:lvl1pPr marL="0" indent="0" algn="ctr">
              <a:buClrTx/>
              <a:buNone/>
              <a:defRPr sz="1400" b="0" i="0">
                <a:solidFill>
                  <a:srgbClr val="252628"/>
                </a:solidFill>
                <a:latin typeface="Bai Jamjuree Light" pitchFamily="2" charset="-34"/>
                <a:cs typeface="Bai Jamjuree Light" pitchFamily="2" charset="-34"/>
              </a:defRPr>
            </a:lvl1pPr>
            <a:lvl2pPr>
              <a:buClrTx/>
              <a:defRPr sz="1600" b="0" i="0">
                <a:solidFill>
                  <a:schemeClr val="bg1"/>
                </a:solidFill>
                <a:latin typeface="Bai Jamjuree Light" pitchFamily="2" charset="-34"/>
                <a:cs typeface="Bai Jamjuree Light" pitchFamily="2" charset="-34"/>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p:txBody>
      </p:sp>
      <p:sp>
        <p:nvSpPr>
          <p:cNvPr id="35" name="Text Placeholder 5">
            <a:extLst>
              <a:ext uri="{FF2B5EF4-FFF2-40B4-BE49-F238E27FC236}">
                <a16:creationId xmlns:a16="http://schemas.microsoft.com/office/drawing/2014/main" id="{8422BE07-6594-4E46-B383-9C423EE73F2C}"/>
              </a:ext>
            </a:extLst>
          </p:cNvPr>
          <p:cNvSpPr>
            <a:spLocks noGrp="1"/>
          </p:cNvSpPr>
          <p:nvPr>
            <p:ph type="body" sz="quarter" idx="29"/>
          </p:nvPr>
        </p:nvSpPr>
        <p:spPr>
          <a:xfrm>
            <a:off x="7580665" y="4105985"/>
            <a:ext cx="4021138" cy="822049"/>
          </a:xfrm>
          <a:noFill/>
          <a:ln w="15875">
            <a:solidFill>
              <a:schemeClr val="accent2"/>
            </a:solidFill>
          </a:ln>
        </p:spPr>
        <p:txBody>
          <a:bodyPr lIns="182880" tIns="91440" anchor="ctr">
            <a:noAutofit/>
          </a:bodyPr>
          <a:lstStyle>
            <a:lvl1pPr marL="0" indent="0" algn="ctr">
              <a:buClrTx/>
              <a:buNone/>
              <a:defRPr sz="1400" b="0" i="0">
                <a:solidFill>
                  <a:srgbClr val="252628"/>
                </a:solidFill>
                <a:latin typeface="Bai Jamjuree Light" pitchFamily="2" charset="-34"/>
                <a:cs typeface="Bai Jamjuree Light" pitchFamily="2" charset="-34"/>
              </a:defRPr>
            </a:lvl1pPr>
            <a:lvl2pPr>
              <a:buClrTx/>
              <a:defRPr sz="1600" b="0" i="0">
                <a:solidFill>
                  <a:schemeClr val="bg1"/>
                </a:solidFill>
                <a:latin typeface="Bai Jamjuree Light" pitchFamily="2" charset="-34"/>
                <a:cs typeface="Bai Jamjuree Light" pitchFamily="2" charset="-34"/>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p:txBody>
      </p:sp>
      <p:sp>
        <p:nvSpPr>
          <p:cNvPr id="36" name="Text Placeholder 5">
            <a:extLst>
              <a:ext uri="{FF2B5EF4-FFF2-40B4-BE49-F238E27FC236}">
                <a16:creationId xmlns:a16="http://schemas.microsoft.com/office/drawing/2014/main" id="{B0224B45-68E3-1042-B53F-ACF1BB9AD001}"/>
              </a:ext>
            </a:extLst>
          </p:cNvPr>
          <p:cNvSpPr>
            <a:spLocks noGrp="1"/>
          </p:cNvSpPr>
          <p:nvPr>
            <p:ph type="body" sz="quarter" idx="30"/>
          </p:nvPr>
        </p:nvSpPr>
        <p:spPr>
          <a:xfrm>
            <a:off x="7580665" y="3284166"/>
            <a:ext cx="4021138" cy="822049"/>
          </a:xfrm>
          <a:noFill/>
          <a:ln w="15875">
            <a:solidFill>
              <a:schemeClr val="accent2"/>
            </a:solidFill>
          </a:ln>
        </p:spPr>
        <p:txBody>
          <a:bodyPr lIns="182880" tIns="91440" anchor="ctr">
            <a:noAutofit/>
          </a:bodyPr>
          <a:lstStyle>
            <a:lvl1pPr marL="0" indent="0" algn="ctr">
              <a:buClrTx/>
              <a:buNone/>
              <a:defRPr sz="1400" b="0" i="0">
                <a:solidFill>
                  <a:srgbClr val="252628"/>
                </a:solidFill>
                <a:latin typeface="Bai Jamjuree Light" pitchFamily="2" charset="-34"/>
                <a:cs typeface="Bai Jamjuree Light" pitchFamily="2" charset="-34"/>
              </a:defRPr>
            </a:lvl1pPr>
            <a:lvl2pPr>
              <a:buClrTx/>
              <a:defRPr sz="1600" b="0" i="0">
                <a:solidFill>
                  <a:schemeClr val="bg1"/>
                </a:solidFill>
                <a:latin typeface="Bai Jamjuree Light" pitchFamily="2" charset="-34"/>
                <a:cs typeface="Bai Jamjuree Light" pitchFamily="2" charset="-34"/>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p:txBody>
      </p:sp>
      <p:sp>
        <p:nvSpPr>
          <p:cNvPr id="37" name="Text Placeholder 5">
            <a:extLst>
              <a:ext uri="{FF2B5EF4-FFF2-40B4-BE49-F238E27FC236}">
                <a16:creationId xmlns:a16="http://schemas.microsoft.com/office/drawing/2014/main" id="{1919AA87-9E6E-EF45-ABA5-D3774DCB0E73}"/>
              </a:ext>
            </a:extLst>
          </p:cNvPr>
          <p:cNvSpPr>
            <a:spLocks noGrp="1"/>
          </p:cNvSpPr>
          <p:nvPr>
            <p:ph type="body" sz="quarter" idx="31"/>
          </p:nvPr>
        </p:nvSpPr>
        <p:spPr>
          <a:xfrm>
            <a:off x="7580665" y="2463285"/>
            <a:ext cx="4021138" cy="822049"/>
          </a:xfrm>
          <a:noFill/>
          <a:ln w="15875">
            <a:solidFill>
              <a:schemeClr val="accent2"/>
            </a:solidFill>
          </a:ln>
        </p:spPr>
        <p:txBody>
          <a:bodyPr lIns="182880" tIns="91440" anchor="ctr">
            <a:noAutofit/>
          </a:bodyPr>
          <a:lstStyle>
            <a:lvl1pPr marL="0" indent="0" algn="ctr">
              <a:buClrTx/>
              <a:buNone/>
              <a:defRPr sz="1400" b="0" i="0">
                <a:solidFill>
                  <a:srgbClr val="252628"/>
                </a:solidFill>
                <a:latin typeface="Bai Jamjuree Light" pitchFamily="2" charset="-34"/>
                <a:cs typeface="Bai Jamjuree Light" pitchFamily="2" charset="-34"/>
              </a:defRPr>
            </a:lvl1pPr>
            <a:lvl2pPr>
              <a:buClrTx/>
              <a:defRPr sz="1600" b="0" i="0">
                <a:solidFill>
                  <a:schemeClr val="bg1"/>
                </a:solidFill>
                <a:latin typeface="Bai Jamjuree Light" pitchFamily="2" charset="-34"/>
                <a:cs typeface="Bai Jamjuree Light" pitchFamily="2" charset="-34"/>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p:txBody>
      </p:sp>
    </p:spTree>
    <p:extLst>
      <p:ext uri="{BB962C8B-B14F-4D97-AF65-F5344CB8AC3E}">
        <p14:creationId xmlns:p14="http://schemas.microsoft.com/office/powerpoint/2010/main" val="1206266523"/>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1560" userDrawn="1">
          <p15:clr>
            <a:srgbClr val="FBAE40"/>
          </p15:clr>
        </p15:guide>
        <p15:guide id="4" pos="360" userDrawn="1">
          <p15:clr>
            <a:srgbClr val="FBAE40"/>
          </p15:clr>
        </p15:guide>
        <p15:guide id="5" pos="47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Center + Content Boxes">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12B4D584-1081-304B-8937-34ACB49F9954}"/>
              </a:ext>
            </a:extLst>
          </p:cNvPr>
          <p:cNvSpPr>
            <a:spLocks noGrp="1"/>
          </p:cNvSpPr>
          <p:nvPr>
            <p:ph type="body" sz="quarter" idx="19" hasCustomPrompt="1"/>
          </p:nvPr>
        </p:nvSpPr>
        <p:spPr>
          <a:xfrm>
            <a:off x="1564957" y="2051597"/>
            <a:ext cx="4015792" cy="679450"/>
          </a:xfr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15875">
            <a:solidFill>
              <a:schemeClr val="accent2"/>
            </a:solidFill>
          </a:ln>
        </p:spPr>
        <p:txBody>
          <a:bodyPr anchor="ctr">
            <a:noAutofit/>
          </a:bodyPr>
          <a:lstStyle>
            <a:lvl1pPr marL="0" indent="0" algn="ctr">
              <a:buNone/>
              <a:defRPr sz="2000" b="1" i="0">
                <a:solidFill>
                  <a:schemeClr val="bg2"/>
                </a:solidFill>
                <a:latin typeface="Bai Jamjuree" pitchFamily="2" charset="-34"/>
                <a:ea typeface="Source Sans Pro Semibold" panose="020B0503030403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a:t>
            </a:r>
            <a:br>
              <a:rPr lang="en-US" dirty="0"/>
            </a:br>
            <a:r>
              <a:rPr lang="en-US" dirty="0"/>
              <a:t>TEXT STYLES</a:t>
            </a:r>
          </a:p>
        </p:txBody>
      </p:sp>
      <p:sp>
        <p:nvSpPr>
          <p:cNvPr id="19" name="Text Placeholder 2">
            <a:extLst>
              <a:ext uri="{FF2B5EF4-FFF2-40B4-BE49-F238E27FC236}">
                <a16:creationId xmlns:a16="http://schemas.microsoft.com/office/drawing/2014/main" id="{51310EB7-903F-2E40-9261-CC9106A7B066}"/>
              </a:ext>
            </a:extLst>
          </p:cNvPr>
          <p:cNvSpPr>
            <a:spLocks noGrp="1"/>
          </p:cNvSpPr>
          <p:nvPr>
            <p:ph type="body" sz="quarter" idx="20" hasCustomPrompt="1"/>
          </p:nvPr>
        </p:nvSpPr>
        <p:spPr>
          <a:xfrm>
            <a:off x="6611251" y="2051597"/>
            <a:ext cx="4015792" cy="679450"/>
          </a:xfr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15875">
            <a:solidFill>
              <a:schemeClr val="accent2"/>
            </a:solidFill>
          </a:ln>
        </p:spPr>
        <p:txBody>
          <a:bodyPr anchor="ctr">
            <a:noAutofit/>
          </a:bodyPr>
          <a:lstStyle>
            <a:lvl1pPr marL="0" indent="0" algn="ctr">
              <a:buNone/>
              <a:defRPr sz="2000" b="1" i="0">
                <a:solidFill>
                  <a:schemeClr val="bg2"/>
                </a:solidFill>
                <a:latin typeface="Bai Jamjuree" pitchFamily="2" charset="-34"/>
                <a:ea typeface="Source Sans Pro Semibold" panose="020B0503030403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a:t>
            </a:r>
            <a:br>
              <a:rPr lang="en-US" dirty="0"/>
            </a:br>
            <a:r>
              <a:rPr lang="en-US" dirty="0"/>
              <a:t>TEXT STYLES</a:t>
            </a:r>
          </a:p>
        </p:txBody>
      </p:sp>
      <p:sp>
        <p:nvSpPr>
          <p:cNvPr id="3" name="Content Placeholder 2">
            <a:extLst>
              <a:ext uri="{FF2B5EF4-FFF2-40B4-BE49-F238E27FC236}">
                <a16:creationId xmlns:a16="http://schemas.microsoft.com/office/drawing/2014/main" id="{AAAADC2F-36F9-9243-8614-F6F55F1032C5}"/>
              </a:ext>
            </a:extLst>
          </p:cNvPr>
          <p:cNvSpPr>
            <a:spLocks noGrp="1"/>
          </p:cNvSpPr>
          <p:nvPr>
            <p:ph sz="quarter" idx="21"/>
          </p:nvPr>
        </p:nvSpPr>
        <p:spPr>
          <a:xfrm>
            <a:off x="1565275" y="2730396"/>
            <a:ext cx="4014788" cy="3314804"/>
          </a:xfrm>
          <a:noFill/>
          <a:ln w="15875">
            <a:solidFill>
              <a:schemeClr val="accent2"/>
            </a:solidFill>
          </a:ln>
        </p:spPr>
        <p:txBody>
          <a:bodyPr>
            <a:noAutofit/>
          </a:bodyPr>
          <a:lstStyle>
            <a:lvl1pPr>
              <a:defRPr sz="1400" b="0" i="0">
                <a:solidFill>
                  <a:srgbClr val="252628"/>
                </a:solidFill>
                <a:latin typeface="Bai Jamjuree Light" pitchFamily="2" charset="-34"/>
                <a:cs typeface="Bai Jamjuree Light" pitchFamily="2" charset="-34"/>
              </a:defRPr>
            </a:lvl1pPr>
            <a:lvl2pPr>
              <a:defRPr sz="1400" b="0" i="0">
                <a:solidFill>
                  <a:srgbClr val="252628"/>
                </a:solidFill>
                <a:latin typeface="Bai Jamjuree Light" pitchFamily="2" charset="-34"/>
                <a:cs typeface="Bai Jamjuree Light" pitchFamily="2" charset="-34"/>
              </a:defRPr>
            </a:lvl2pPr>
            <a:lvl3pPr>
              <a:defRPr sz="1400" b="0" i="0">
                <a:solidFill>
                  <a:srgbClr val="252628"/>
                </a:solidFill>
                <a:latin typeface="Bai Jamjuree Light" pitchFamily="2" charset="-34"/>
                <a:cs typeface="Bai Jamjuree Light" pitchFamily="2" charset="-34"/>
              </a:defRPr>
            </a:lvl3pPr>
            <a:lvl4pPr>
              <a:defRPr sz="1400" b="0" i="0">
                <a:solidFill>
                  <a:srgbClr val="252628"/>
                </a:solidFill>
                <a:latin typeface="Bai Jamjuree Light" pitchFamily="2" charset="-34"/>
                <a:cs typeface="Bai Jamjuree Light" pitchFamily="2" charset="-34"/>
              </a:defRPr>
            </a:lvl4pPr>
            <a:lvl5pPr>
              <a:defRPr b="0" i="0">
                <a:solidFill>
                  <a:srgbClr val="252628"/>
                </a:solidFill>
                <a:latin typeface="Bai Jamjuree Light" pitchFamily="2" charset="-34"/>
                <a:cs typeface="Bai Jamjuree Light" pitchFamily="2" charset="-34"/>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Content Placeholder 2">
            <a:extLst>
              <a:ext uri="{FF2B5EF4-FFF2-40B4-BE49-F238E27FC236}">
                <a16:creationId xmlns:a16="http://schemas.microsoft.com/office/drawing/2014/main" id="{9EA3CFC2-F9B0-DD48-ADC6-23D601E36F62}"/>
              </a:ext>
            </a:extLst>
          </p:cNvPr>
          <p:cNvSpPr>
            <a:spLocks noGrp="1"/>
          </p:cNvSpPr>
          <p:nvPr>
            <p:ph sz="quarter" idx="22"/>
          </p:nvPr>
        </p:nvSpPr>
        <p:spPr>
          <a:xfrm>
            <a:off x="6611251" y="2730396"/>
            <a:ext cx="4014788" cy="3314804"/>
          </a:xfrm>
          <a:noFill/>
          <a:ln w="15875">
            <a:solidFill>
              <a:schemeClr val="accent2"/>
            </a:solidFill>
          </a:ln>
        </p:spPr>
        <p:txBody>
          <a:bodyPr>
            <a:noAutofit/>
          </a:bodyPr>
          <a:lstStyle>
            <a:lvl1pPr>
              <a:defRPr sz="1400" b="0" i="0">
                <a:solidFill>
                  <a:srgbClr val="252628"/>
                </a:solidFill>
                <a:latin typeface="Bai Jamjuree Light" pitchFamily="2" charset="-34"/>
                <a:cs typeface="Bai Jamjuree Light" pitchFamily="2" charset="-34"/>
              </a:defRPr>
            </a:lvl1pPr>
            <a:lvl2pPr>
              <a:defRPr sz="1400" b="0" i="0">
                <a:solidFill>
                  <a:srgbClr val="252628"/>
                </a:solidFill>
                <a:latin typeface="Bai Jamjuree Light" pitchFamily="2" charset="-34"/>
                <a:cs typeface="Bai Jamjuree Light" pitchFamily="2" charset="-34"/>
              </a:defRPr>
            </a:lvl2pPr>
            <a:lvl3pPr>
              <a:defRPr sz="1400" b="0" i="0">
                <a:solidFill>
                  <a:srgbClr val="252628"/>
                </a:solidFill>
                <a:latin typeface="Bai Jamjuree Light" pitchFamily="2" charset="-34"/>
                <a:cs typeface="Bai Jamjuree Light" pitchFamily="2" charset="-34"/>
              </a:defRPr>
            </a:lvl3pPr>
            <a:lvl4pPr>
              <a:defRPr sz="1400" b="0" i="0">
                <a:solidFill>
                  <a:srgbClr val="252628"/>
                </a:solidFill>
                <a:latin typeface="Bai Jamjuree Light" pitchFamily="2" charset="-34"/>
                <a:cs typeface="Bai Jamjuree Light" pitchFamily="2" charset="-34"/>
              </a:defRPr>
            </a:lvl4pPr>
            <a:lvl5pPr>
              <a:defRPr b="0" i="0">
                <a:solidFill>
                  <a:srgbClr val="252628"/>
                </a:solidFill>
                <a:latin typeface="Bai Jamjuree Light" pitchFamily="2" charset="-34"/>
                <a:cs typeface="Bai Jamjuree Light" pitchFamily="2" charset="-34"/>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1" name="Title 1">
            <a:extLst>
              <a:ext uri="{FF2B5EF4-FFF2-40B4-BE49-F238E27FC236}">
                <a16:creationId xmlns:a16="http://schemas.microsoft.com/office/drawing/2014/main" id="{E98117F6-1002-0A44-8700-27659CD2DA8B}"/>
              </a:ext>
            </a:extLst>
          </p:cNvPr>
          <p:cNvSpPr>
            <a:spLocks noGrp="1"/>
          </p:cNvSpPr>
          <p:nvPr>
            <p:ph type="title" hasCustomPrompt="1"/>
          </p:nvPr>
        </p:nvSpPr>
        <p:spPr>
          <a:xfrm>
            <a:off x="439417" y="665832"/>
            <a:ext cx="11323323" cy="968952"/>
          </a:xfrm>
          <a:prstGeom prst="rect">
            <a:avLst/>
          </a:prstGeom>
        </p:spPr>
        <p:txBody>
          <a:bodyPr lIns="0" tIns="0" rIns="0" bIns="0" anchor="t">
            <a:noAutofit/>
          </a:bodyPr>
          <a:lstStyle>
            <a:lvl1pPr algn="ctr">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Tree>
    <p:extLst>
      <p:ext uri="{BB962C8B-B14F-4D97-AF65-F5344CB8AC3E}">
        <p14:creationId xmlns:p14="http://schemas.microsoft.com/office/powerpoint/2010/main" val="2072521697"/>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Center + Content Boxes">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65E46823-173A-E042-AD2B-327F3245A2E0}"/>
              </a:ext>
            </a:extLst>
          </p:cNvPr>
          <p:cNvSpPr>
            <a:spLocks noGrp="1"/>
          </p:cNvSpPr>
          <p:nvPr>
            <p:ph type="body" sz="quarter" idx="19" hasCustomPrompt="1"/>
          </p:nvPr>
        </p:nvSpPr>
        <p:spPr>
          <a:xfrm>
            <a:off x="506578" y="2061051"/>
            <a:ext cx="3497263" cy="679450"/>
          </a:xfr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15875">
            <a:solidFill>
              <a:schemeClr val="accent2"/>
            </a:solidFill>
            <a:miter lim="800000"/>
          </a:ln>
        </p:spPr>
        <p:txBody>
          <a:bodyPr anchor="ctr">
            <a:noAutofit/>
          </a:bodyPr>
          <a:lstStyle>
            <a:lvl1pPr marL="0" indent="0" algn="ctr">
              <a:buNone/>
              <a:defRPr sz="2000" b="1" i="0">
                <a:solidFill>
                  <a:schemeClr val="bg1"/>
                </a:solidFill>
                <a:latin typeface="Bai Jamjuree" pitchFamily="2" charset="-34"/>
                <a:ea typeface="Source Sans Pro Semibold" panose="020B0503030403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11" name="Text Placeholder 2">
            <a:extLst>
              <a:ext uri="{FF2B5EF4-FFF2-40B4-BE49-F238E27FC236}">
                <a16:creationId xmlns:a16="http://schemas.microsoft.com/office/drawing/2014/main" id="{C5C1AA5C-D0C3-0446-B22F-3D1949839AD7}"/>
              </a:ext>
            </a:extLst>
          </p:cNvPr>
          <p:cNvSpPr>
            <a:spLocks noGrp="1"/>
          </p:cNvSpPr>
          <p:nvPr>
            <p:ph type="body" sz="quarter" idx="20" hasCustomPrompt="1"/>
          </p:nvPr>
        </p:nvSpPr>
        <p:spPr>
          <a:xfrm>
            <a:off x="4353737" y="2061051"/>
            <a:ext cx="3497263" cy="679450"/>
          </a:xfr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15875">
            <a:solidFill>
              <a:schemeClr val="accent2"/>
            </a:solidFill>
            <a:miter lim="800000"/>
          </a:ln>
        </p:spPr>
        <p:txBody>
          <a:bodyPr anchor="ctr">
            <a:noAutofit/>
          </a:bodyPr>
          <a:lstStyle>
            <a:lvl1pPr marL="0" indent="0" algn="ctr">
              <a:buNone/>
              <a:defRPr sz="2000" b="1" i="0">
                <a:solidFill>
                  <a:schemeClr val="bg1"/>
                </a:solidFill>
                <a:latin typeface="Bai Jamjuree" pitchFamily="2" charset="-34"/>
                <a:ea typeface="Source Sans Pro Semibold" panose="020B0503030403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12" name="Text Placeholder 2">
            <a:extLst>
              <a:ext uri="{FF2B5EF4-FFF2-40B4-BE49-F238E27FC236}">
                <a16:creationId xmlns:a16="http://schemas.microsoft.com/office/drawing/2014/main" id="{4EA7211C-7DD1-1746-95D2-F3ED168D36F1}"/>
              </a:ext>
            </a:extLst>
          </p:cNvPr>
          <p:cNvSpPr>
            <a:spLocks noGrp="1"/>
          </p:cNvSpPr>
          <p:nvPr>
            <p:ph type="body" sz="quarter" idx="21" hasCustomPrompt="1"/>
          </p:nvPr>
        </p:nvSpPr>
        <p:spPr>
          <a:xfrm>
            <a:off x="8189466" y="2061051"/>
            <a:ext cx="3497263" cy="679450"/>
          </a:xfr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15875">
            <a:solidFill>
              <a:schemeClr val="accent2"/>
            </a:solidFill>
            <a:miter lim="800000"/>
          </a:ln>
        </p:spPr>
        <p:txBody>
          <a:bodyPr anchor="ctr">
            <a:noAutofit/>
          </a:bodyPr>
          <a:lstStyle>
            <a:lvl1pPr marL="0" indent="0" algn="ctr">
              <a:buNone/>
              <a:defRPr sz="2000" b="1" i="0">
                <a:solidFill>
                  <a:schemeClr val="bg1"/>
                </a:solidFill>
                <a:latin typeface="Bai Jamjuree" pitchFamily="2" charset="-34"/>
                <a:ea typeface="Source Sans Pro Semibold" panose="020B0503030403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0C490054-AE84-A24D-BE84-16EA886511B5}"/>
              </a:ext>
            </a:extLst>
          </p:cNvPr>
          <p:cNvSpPr>
            <a:spLocks noGrp="1"/>
          </p:cNvSpPr>
          <p:nvPr>
            <p:ph type="body" sz="quarter" idx="16"/>
          </p:nvPr>
        </p:nvSpPr>
        <p:spPr>
          <a:xfrm>
            <a:off x="508391" y="2750138"/>
            <a:ext cx="3495197" cy="3344862"/>
          </a:xfrm>
          <a:noFill/>
          <a:ln w="15875">
            <a:solidFill>
              <a:schemeClr val="accent2"/>
            </a:solidFill>
            <a:miter lim="800000"/>
          </a:ln>
        </p:spPr>
        <p:txBody>
          <a:bodyPr lIns="182880" tIns="182880">
            <a:noAutofit/>
          </a:bodyPr>
          <a:lstStyle>
            <a:lvl1pPr>
              <a:buClr>
                <a:schemeClr val="tx1"/>
              </a:buClr>
              <a:defRPr sz="1400" b="0" i="0">
                <a:solidFill>
                  <a:srgbClr val="252628"/>
                </a:solidFill>
                <a:latin typeface="Bai Jamjuree Light" pitchFamily="2" charset="-34"/>
                <a:cs typeface="Bai Jamjuree Light" pitchFamily="2" charset="-34"/>
              </a:defRPr>
            </a:lvl1pPr>
            <a:lvl2pPr>
              <a:buClr>
                <a:schemeClr val="tx1"/>
              </a:buClr>
              <a:defRPr sz="1400" b="0" i="0">
                <a:solidFill>
                  <a:srgbClr val="252628"/>
                </a:solidFill>
                <a:latin typeface="Bai Jamjuree Light" pitchFamily="2" charset="-34"/>
                <a:cs typeface="Bai Jamjuree Light" pitchFamily="2" charset="-34"/>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p:txBody>
      </p:sp>
      <p:sp>
        <p:nvSpPr>
          <p:cNvPr id="8" name="Text Placeholder 5">
            <a:extLst>
              <a:ext uri="{FF2B5EF4-FFF2-40B4-BE49-F238E27FC236}">
                <a16:creationId xmlns:a16="http://schemas.microsoft.com/office/drawing/2014/main" id="{A12A0AF3-DA14-B040-A064-0CA02D2312C3}"/>
              </a:ext>
            </a:extLst>
          </p:cNvPr>
          <p:cNvSpPr>
            <a:spLocks noGrp="1"/>
          </p:cNvSpPr>
          <p:nvPr>
            <p:ph type="body" sz="quarter" idx="17"/>
          </p:nvPr>
        </p:nvSpPr>
        <p:spPr>
          <a:xfrm>
            <a:off x="4353109" y="2750138"/>
            <a:ext cx="3496140" cy="3344862"/>
          </a:xfrm>
          <a:noFill/>
          <a:ln w="15875">
            <a:solidFill>
              <a:schemeClr val="accent2"/>
            </a:solidFill>
            <a:miter lim="800000"/>
          </a:ln>
        </p:spPr>
        <p:txBody>
          <a:bodyPr lIns="182880" tIns="182880">
            <a:noAutofit/>
          </a:bodyPr>
          <a:lstStyle>
            <a:lvl1pPr>
              <a:buClr>
                <a:schemeClr val="tx1"/>
              </a:buClr>
              <a:defRPr sz="1400" b="0" i="0">
                <a:solidFill>
                  <a:srgbClr val="252628"/>
                </a:solidFill>
                <a:latin typeface="Bai Jamjuree Light" pitchFamily="2" charset="-34"/>
                <a:cs typeface="Bai Jamjuree Light" pitchFamily="2" charset="-34"/>
              </a:defRPr>
            </a:lvl1pPr>
            <a:lvl2pPr>
              <a:buClr>
                <a:schemeClr val="tx1"/>
              </a:buClr>
              <a:defRPr sz="1400" b="0" i="0">
                <a:solidFill>
                  <a:srgbClr val="252628"/>
                </a:solidFill>
                <a:latin typeface="Bai Jamjuree Light" pitchFamily="2" charset="-34"/>
                <a:cs typeface="Bai Jamjuree Light" pitchFamily="2" charset="-34"/>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p:txBody>
      </p:sp>
      <p:sp>
        <p:nvSpPr>
          <p:cNvPr id="9" name="Text Placeholder 5">
            <a:extLst>
              <a:ext uri="{FF2B5EF4-FFF2-40B4-BE49-F238E27FC236}">
                <a16:creationId xmlns:a16="http://schemas.microsoft.com/office/drawing/2014/main" id="{92E35DCD-7240-9F48-992F-3B5A59EAF117}"/>
              </a:ext>
            </a:extLst>
          </p:cNvPr>
          <p:cNvSpPr>
            <a:spLocks noGrp="1"/>
          </p:cNvSpPr>
          <p:nvPr>
            <p:ph type="body" sz="quarter" idx="18"/>
          </p:nvPr>
        </p:nvSpPr>
        <p:spPr>
          <a:xfrm>
            <a:off x="8187715" y="2750138"/>
            <a:ext cx="3497263" cy="3344862"/>
          </a:xfrm>
          <a:noFill/>
          <a:ln w="15875">
            <a:solidFill>
              <a:schemeClr val="accent2"/>
            </a:solidFill>
            <a:miter lim="800000"/>
          </a:ln>
        </p:spPr>
        <p:txBody>
          <a:bodyPr lIns="182880" tIns="182880">
            <a:noAutofit/>
          </a:bodyPr>
          <a:lstStyle>
            <a:lvl1pPr>
              <a:buClr>
                <a:schemeClr val="tx1"/>
              </a:buClr>
              <a:defRPr sz="1400" b="0" i="0">
                <a:solidFill>
                  <a:srgbClr val="252628"/>
                </a:solidFill>
                <a:latin typeface="Bai Jamjuree Light" pitchFamily="2" charset="-34"/>
                <a:cs typeface="Bai Jamjuree Light" pitchFamily="2" charset="-34"/>
              </a:defRPr>
            </a:lvl1pPr>
            <a:lvl2pPr>
              <a:buClr>
                <a:schemeClr val="tx1"/>
              </a:buClr>
              <a:defRPr sz="1400" b="0" i="0">
                <a:solidFill>
                  <a:srgbClr val="252628"/>
                </a:solidFill>
                <a:latin typeface="Bai Jamjuree Light" pitchFamily="2" charset="-34"/>
                <a:cs typeface="Bai Jamjuree Light" pitchFamily="2" charset="-34"/>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p:txBody>
      </p:sp>
      <p:sp>
        <p:nvSpPr>
          <p:cNvPr id="14" name="Title 1">
            <a:extLst>
              <a:ext uri="{FF2B5EF4-FFF2-40B4-BE49-F238E27FC236}">
                <a16:creationId xmlns:a16="http://schemas.microsoft.com/office/drawing/2014/main" id="{6288059B-D93A-9F45-BC43-58DD934CFB9A}"/>
              </a:ext>
            </a:extLst>
          </p:cNvPr>
          <p:cNvSpPr>
            <a:spLocks noGrp="1"/>
          </p:cNvSpPr>
          <p:nvPr>
            <p:ph type="title" hasCustomPrompt="1"/>
          </p:nvPr>
        </p:nvSpPr>
        <p:spPr>
          <a:xfrm>
            <a:off x="439417" y="665832"/>
            <a:ext cx="11323323" cy="968952"/>
          </a:xfrm>
          <a:prstGeom prst="rect">
            <a:avLst/>
          </a:prstGeom>
        </p:spPr>
        <p:txBody>
          <a:bodyPr lIns="0" tIns="0" rIns="0" bIns="0" anchor="t">
            <a:noAutofit/>
          </a:bodyPr>
          <a:lstStyle>
            <a:lvl1pPr algn="ctr">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Tree>
    <p:extLst>
      <p:ext uri="{BB962C8B-B14F-4D97-AF65-F5344CB8AC3E}">
        <p14:creationId xmlns:p14="http://schemas.microsoft.com/office/powerpoint/2010/main" val="4018564404"/>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pos="741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Center + Content Boxes">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93C1F4E-025B-8642-B669-4E830DD442B9}"/>
              </a:ext>
            </a:extLst>
          </p:cNvPr>
          <p:cNvSpPr/>
          <p:nvPr userDrawn="1"/>
        </p:nvSpPr>
        <p:spPr>
          <a:xfrm>
            <a:off x="4618265" y="2095422"/>
            <a:ext cx="2910320" cy="587245"/>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2700000" scaled="1"/>
            <a:tileRect/>
          </a:gradFill>
          <a:ln>
            <a:solidFill>
              <a:srgbClr val="4893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5188"/>
            <a:endParaRPr lang="en-US" sz="2400">
              <a:solidFill>
                <a:srgbClr val="FFFFFF"/>
              </a:solidFill>
              <a:latin typeface="Bai Jamjuree" pitchFamily="2" charset="-34"/>
            </a:endParaRPr>
          </a:p>
        </p:txBody>
      </p:sp>
      <p:sp>
        <p:nvSpPr>
          <p:cNvPr id="51" name="Rectangle 50">
            <a:extLst>
              <a:ext uri="{FF2B5EF4-FFF2-40B4-BE49-F238E27FC236}">
                <a16:creationId xmlns:a16="http://schemas.microsoft.com/office/drawing/2014/main" id="{D66BA787-E936-E74F-893D-A87987DCEF33}"/>
              </a:ext>
            </a:extLst>
          </p:cNvPr>
          <p:cNvSpPr/>
          <p:nvPr userDrawn="1"/>
        </p:nvSpPr>
        <p:spPr>
          <a:xfrm>
            <a:off x="4618265" y="2677313"/>
            <a:ext cx="2910320" cy="587245"/>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2700000" scaled="1"/>
            <a:tileRect/>
          </a:gradFill>
          <a:ln>
            <a:solidFill>
              <a:srgbClr val="4893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5188"/>
            <a:endParaRPr lang="en-US" sz="2400">
              <a:solidFill>
                <a:schemeClr val="bg1"/>
              </a:solidFill>
              <a:latin typeface="Bai Jamjuree" pitchFamily="2" charset="-34"/>
            </a:endParaRPr>
          </a:p>
        </p:txBody>
      </p:sp>
      <p:sp>
        <p:nvSpPr>
          <p:cNvPr id="52" name="Rectangle 51">
            <a:extLst>
              <a:ext uri="{FF2B5EF4-FFF2-40B4-BE49-F238E27FC236}">
                <a16:creationId xmlns:a16="http://schemas.microsoft.com/office/drawing/2014/main" id="{D74E0761-B3C1-CE45-BE67-3B8F78881D4B}"/>
              </a:ext>
            </a:extLst>
          </p:cNvPr>
          <p:cNvSpPr/>
          <p:nvPr userDrawn="1"/>
        </p:nvSpPr>
        <p:spPr>
          <a:xfrm>
            <a:off x="4618265" y="3263822"/>
            <a:ext cx="2910320" cy="587245"/>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2700000" scaled="1"/>
            <a:tileRect/>
          </a:gradFill>
          <a:ln>
            <a:solidFill>
              <a:srgbClr val="4893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5188"/>
            <a:endParaRPr lang="en-US" sz="2400">
              <a:solidFill>
                <a:srgbClr val="FFFFFF"/>
              </a:solidFill>
              <a:latin typeface="Bai Jamjuree" pitchFamily="2" charset="-34"/>
            </a:endParaRPr>
          </a:p>
        </p:txBody>
      </p:sp>
      <p:sp>
        <p:nvSpPr>
          <p:cNvPr id="53" name="Rectangle 52">
            <a:extLst>
              <a:ext uri="{FF2B5EF4-FFF2-40B4-BE49-F238E27FC236}">
                <a16:creationId xmlns:a16="http://schemas.microsoft.com/office/drawing/2014/main" id="{FFC07DF2-B1A6-7841-8447-4FE930099598}"/>
              </a:ext>
            </a:extLst>
          </p:cNvPr>
          <p:cNvSpPr/>
          <p:nvPr userDrawn="1"/>
        </p:nvSpPr>
        <p:spPr>
          <a:xfrm>
            <a:off x="4618265" y="3845713"/>
            <a:ext cx="2910320" cy="587245"/>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2700000" scaled="1"/>
            <a:tileRect/>
          </a:gradFill>
          <a:ln>
            <a:solidFill>
              <a:srgbClr val="4893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5188"/>
            <a:endParaRPr lang="en-US" sz="2400">
              <a:solidFill>
                <a:srgbClr val="FFFFFF"/>
              </a:solidFill>
              <a:latin typeface="Bai Jamjuree" pitchFamily="2" charset="-34"/>
            </a:endParaRPr>
          </a:p>
        </p:txBody>
      </p:sp>
      <p:sp>
        <p:nvSpPr>
          <p:cNvPr id="54" name="Rectangle 53">
            <a:extLst>
              <a:ext uri="{FF2B5EF4-FFF2-40B4-BE49-F238E27FC236}">
                <a16:creationId xmlns:a16="http://schemas.microsoft.com/office/drawing/2014/main" id="{0AE58A5C-584B-E244-A110-9FF1C93D4D86}"/>
              </a:ext>
            </a:extLst>
          </p:cNvPr>
          <p:cNvSpPr/>
          <p:nvPr userDrawn="1"/>
        </p:nvSpPr>
        <p:spPr>
          <a:xfrm>
            <a:off x="4618265" y="4427604"/>
            <a:ext cx="2910320" cy="587245"/>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2700000" scaled="1"/>
            <a:tileRect/>
          </a:gradFill>
          <a:ln>
            <a:solidFill>
              <a:srgbClr val="4893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5188"/>
            <a:endParaRPr lang="en-US" sz="2400">
              <a:solidFill>
                <a:srgbClr val="FFFFFF"/>
              </a:solidFill>
              <a:latin typeface="Bai Jamjuree" pitchFamily="2" charset="-34"/>
            </a:endParaRPr>
          </a:p>
        </p:txBody>
      </p:sp>
      <p:sp>
        <p:nvSpPr>
          <p:cNvPr id="55" name="Rectangle 54">
            <a:extLst>
              <a:ext uri="{FF2B5EF4-FFF2-40B4-BE49-F238E27FC236}">
                <a16:creationId xmlns:a16="http://schemas.microsoft.com/office/drawing/2014/main" id="{A52F2F4A-16C9-0C40-B737-7F20EC88BF44}"/>
              </a:ext>
            </a:extLst>
          </p:cNvPr>
          <p:cNvSpPr/>
          <p:nvPr userDrawn="1"/>
        </p:nvSpPr>
        <p:spPr>
          <a:xfrm>
            <a:off x="4618265" y="5009495"/>
            <a:ext cx="2910320" cy="587245"/>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2700000" scaled="1"/>
            <a:tileRect/>
          </a:gradFill>
          <a:ln>
            <a:solidFill>
              <a:srgbClr val="4893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5188"/>
            <a:endParaRPr lang="en-US" sz="2400">
              <a:solidFill>
                <a:srgbClr val="FFFFFF"/>
              </a:solidFill>
              <a:latin typeface="Bai Jamjuree" pitchFamily="2" charset="-34"/>
            </a:endParaRPr>
          </a:p>
        </p:txBody>
      </p:sp>
      <p:sp>
        <p:nvSpPr>
          <p:cNvPr id="56" name="Rectangle 55">
            <a:extLst>
              <a:ext uri="{FF2B5EF4-FFF2-40B4-BE49-F238E27FC236}">
                <a16:creationId xmlns:a16="http://schemas.microsoft.com/office/drawing/2014/main" id="{276732E4-0BF3-E84E-8192-20A2B6CB531E}"/>
              </a:ext>
            </a:extLst>
          </p:cNvPr>
          <p:cNvSpPr/>
          <p:nvPr userDrawn="1"/>
        </p:nvSpPr>
        <p:spPr>
          <a:xfrm>
            <a:off x="4618265" y="5596004"/>
            <a:ext cx="2910320" cy="587245"/>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2700000" scaled="1"/>
            <a:tileRect/>
          </a:gradFill>
          <a:ln>
            <a:solidFill>
              <a:srgbClr val="4893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5188"/>
            <a:endParaRPr lang="en-US" sz="2400">
              <a:solidFill>
                <a:srgbClr val="FFFFFF"/>
              </a:solidFill>
              <a:latin typeface="Bai Jamjuree" pitchFamily="2" charset="-34"/>
            </a:endParaRPr>
          </a:p>
        </p:txBody>
      </p:sp>
      <p:sp>
        <p:nvSpPr>
          <p:cNvPr id="66" name="Isosceles Triangle 59">
            <a:extLst>
              <a:ext uri="{FF2B5EF4-FFF2-40B4-BE49-F238E27FC236}">
                <a16:creationId xmlns:a16="http://schemas.microsoft.com/office/drawing/2014/main" id="{E4FD0216-9130-4442-A763-706439AD34D2}"/>
              </a:ext>
            </a:extLst>
          </p:cNvPr>
          <p:cNvSpPr/>
          <p:nvPr userDrawn="1"/>
        </p:nvSpPr>
        <p:spPr>
          <a:xfrm rot="5400000">
            <a:off x="3328554" y="3828477"/>
            <a:ext cx="1494032" cy="682354"/>
          </a:xfrm>
          <a:prstGeom prst="triangl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a:ln>
                <a:noFill/>
              </a:ln>
              <a:solidFill>
                <a:srgbClr val="FFFFFF"/>
              </a:solidFill>
              <a:effectLst/>
              <a:uLnTx/>
              <a:uFillTx/>
              <a:latin typeface="Bai Jamjuree" pitchFamily="2" charset="-34"/>
              <a:ea typeface="+mn-ea"/>
              <a:cs typeface="+mn-cs"/>
            </a:endParaRPr>
          </a:p>
        </p:txBody>
      </p:sp>
      <p:sp>
        <p:nvSpPr>
          <p:cNvPr id="67" name="Isosceles Triangle 59">
            <a:extLst>
              <a:ext uri="{FF2B5EF4-FFF2-40B4-BE49-F238E27FC236}">
                <a16:creationId xmlns:a16="http://schemas.microsoft.com/office/drawing/2014/main" id="{5D231C55-34E9-184E-9EEB-103A45070964}"/>
              </a:ext>
            </a:extLst>
          </p:cNvPr>
          <p:cNvSpPr/>
          <p:nvPr userDrawn="1"/>
        </p:nvSpPr>
        <p:spPr>
          <a:xfrm rot="5400000">
            <a:off x="7440459" y="3839689"/>
            <a:ext cx="1478643" cy="675326"/>
          </a:xfrm>
          <a:prstGeom prst="triangl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a:ln>
                <a:noFill/>
              </a:ln>
              <a:solidFill>
                <a:srgbClr val="FFFFFF"/>
              </a:solidFill>
              <a:effectLst/>
              <a:uLnTx/>
              <a:uFillTx/>
              <a:latin typeface="Bai Jamjuree" pitchFamily="2" charset="-34"/>
              <a:ea typeface="+mn-ea"/>
              <a:cs typeface="+mn-cs"/>
            </a:endParaRPr>
          </a:p>
        </p:txBody>
      </p:sp>
      <p:grpSp>
        <p:nvGrpSpPr>
          <p:cNvPr id="69" name="Group 68">
            <a:extLst>
              <a:ext uri="{FF2B5EF4-FFF2-40B4-BE49-F238E27FC236}">
                <a16:creationId xmlns:a16="http://schemas.microsoft.com/office/drawing/2014/main" id="{C4974103-C3D7-9C40-BF88-2C8457F695A2}"/>
              </a:ext>
            </a:extLst>
          </p:cNvPr>
          <p:cNvGrpSpPr/>
          <p:nvPr userDrawn="1"/>
        </p:nvGrpSpPr>
        <p:grpSpPr>
          <a:xfrm>
            <a:off x="519947" y="3310343"/>
            <a:ext cx="2910320" cy="1765117"/>
            <a:chOff x="449951" y="2634321"/>
            <a:chExt cx="2910320" cy="1765117"/>
          </a:xfrm>
        </p:grpSpPr>
        <p:sp>
          <p:nvSpPr>
            <p:cNvPr id="70" name="Rectangle 69">
              <a:extLst>
                <a:ext uri="{FF2B5EF4-FFF2-40B4-BE49-F238E27FC236}">
                  <a16:creationId xmlns:a16="http://schemas.microsoft.com/office/drawing/2014/main" id="{A8C384C2-9346-E94A-B6CD-034DC9896A48}"/>
                </a:ext>
              </a:extLst>
            </p:cNvPr>
            <p:cNvSpPr/>
            <p:nvPr/>
          </p:nvSpPr>
          <p:spPr>
            <a:xfrm>
              <a:off x="449951" y="2634321"/>
              <a:ext cx="2910320" cy="58724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lin ang="2700000" scaled="1"/>
              <a:tileRect/>
            </a:gradFill>
            <a:ln>
              <a:solidFill>
                <a:srgbClr val="4893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5188"/>
              <a:endParaRPr lang="en-US" sz="2400">
                <a:solidFill>
                  <a:srgbClr val="FFFFFF"/>
                </a:solidFill>
                <a:latin typeface="Bai Jamjuree" pitchFamily="2" charset="-34"/>
              </a:endParaRPr>
            </a:p>
          </p:txBody>
        </p:sp>
        <p:sp>
          <p:nvSpPr>
            <p:cNvPr id="71" name="Rectangle 70">
              <a:extLst>
                <a:ext uri="{FF2B5EF4-FFF2-40B4-BE49-F238E27FC236}">
                  <a16:creationId xmlns:a16="http://schemas.microsoft.com/office/drawing/2014/main" id="{2C2F9902-C87B-8841-B205-217FE2B31931}"/>
                </a:ext>
              </a:extLst>
            </p:cNvPr>
            <p:cNvSpPr/>
            <p:nvPr/>
          </p:nvSpPr>
          <p:spPr>
            <a:xfrm>
              <a:off x="449951" y="3223257"/>
              <a:ext cx="2910320" cy="58724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lin ang="2700000" scaled="1"/>
              <a:tileRect/>
            </a:gradFill>
            <a:ln>
              <a:solidFill>
                <a:srgbClr val="4893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5188"/>
              <a:endParaRPr lang="en-US" sz="2400">
                <a:solidFill>
                  <a:srgbClr val="FFFFFF"/>
                </a:solidFill>
                <a:latin typeface="Bai Jamjuree" pitchFamily="2" charset="-34"/>
              </a:endParaRPr>
            </a:p>
          </p:txBody>
        </p:sp>
        <p:sp>
          <p:nvSpPr>
            <p:cNvPr id="72" name="Rectangle 71">
              <a:extLst>
                <a:ext uri="{FF2B5EF4-FFF2-40B4-BE49-F238E27FC236}">
                  <a16:creationId xmlns:a16="http://schemas.microsoft.com/office/drawing/2014/main" id="{8C8B37D1-9258-6441-80D4-4A52655912E4}"/>
                </a:ext>
              </a:extLst>
            </p:cNvPr>
            <p:cNvSpPr/>
            <p:nvPr/>
          </p:nvSpPr>
          <p:spPr>
            <a:xfrm>
              <a:off x="449951" y="3812193"/>
              <a:ext cx="2910320" cy="58724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lin ang="2700000" scaled="1"/>
              <a:tileRect/>
            </a:gradFill>
            <a:ln>
              <a:solidFill>
                <a:srgbClr val="4893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5188"/>
              <a:endParaRPr lang="en-US" sz="2400">
                <a:solidFill>
                  <a:srgbClr val="FFFFFF"/>
                </a:solidFill>
                <a:latin typeface="Bai Jamjuree" pitchFamily="2" charset="-34"/>
              </a:endParaRPr>
            </a:p>
          </p:txBody>
        </p:sp>
      </p:grpSp>
      <p:sp>
        <p:nvSpPr>
          <p:cNvPr id="3" name="Text Placeholder 2">
            <a:extLst>
              <a:ext uri="{FF2B5EF4-FFF2-40B4-BE49-F238E27FC236}">
                <a16:creationId xmlns:a16="http://schemas.microsoft.com/office/drawing/2014/main" id="{EF1B8E2E-E6B2-C543-A865-6E6A38357AFF}"/>
              </a:ext>
            </a:extLst>
          </p:cNvPr>
          <p:cNvSpPr>
            <a:spLocks noGrp="1"/>
          </p:cNvSpPr>
          <p:nvPr userDrawn="1">
            <p:ph type="body" sz="quarter" idx="10" hasCustomPrompt="1"/>
          </p:nvPr>
        </p:nvSpPr>
        <p:spPr>
          <a:xfrm>
            <a:off x="369546" y="2919955"/>
            <a:ext cx="3211121" cy="351631"/>
          </a:xfrm>
        </p:spPr>
        <p:txBody>
          <a:bodyPr>
            <a:normAutofit/>
          </a:bodyPr>
          <a:lstStyle>
            <a:lvl1pPr marL="0" indent="0" algn="ctr">
              <a:buNone/>
              <a:defRPr sz="1600" b="1" i="0" spc="300">
                <a:solidFill>
                  <a:schemeClr val="accent2"/>
                </a:solidFill>
                <a:latin typeface="Bai Jamjuree" pitchFamily="2" charset="-34"/>
                <a:cs typeface="Bai Jamjuree" pitchFamily="2" charset="-34"/>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title</a:t>
            </a:r>
          </a:p>
        </p:txBody>
      </p:sp>
      <p:sp>
        <p:nvSpPr>
          <p:cNvPr id="84" name="Text Placeholder 2">
            <a:extLst>
              <a:ext uri="{FF2B5EF4-FFF2-40B4-BE49-F238E27FC236}">
                <a16:creationId xmlns:a16="http://schemas.microsoft.com/office/drawing/2014/main" id="{64D5E3AC-497B-6D4F-AC28-FD8E836510B4}"/>
              </a:ext>
            </a:extLst>
          </p:cNvPr>
          <p:cNvSpPr>
            <a:spLocks noGrp="1"/>
          </p:cNvSpPr>
          <p:nvPr userDrawn="1">
            <p:ph type="body" sz="quarter" idx="11" hasCustomPrompt="1"/>
          </p:nvPr>
        </p:nvSpPr>
        <p:spPr>
          <a:xfrm>
            <a:off x="4396006" y="1702761"/>
            <a:ext cx="3333114" cy="351631"/>
          </a:xfrm>
        </p:spPr>
        <p:txBody>
          <a:bodyPr>
            <a:normAutofit/>
          </a:bodyPr>
          <a:lstStyle>
            <a:lvl1pPr marL="0" indent="0" algn="ctr">
              <a:buNone/>
              <a:defRPr sz="1600" b="1" i="0" spc="300">
                <a:solidFill>
                  <a:schemeClr val="accent1"/>
                </a:solidFill>
                <a:latin typeface="Bai Jamjuree" pitchFamily="2" charset="-34"/>
                <a:cs typeface="Bai Jamjuree" pitchFamily="2" charset="-34"/>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title</a:t>
            </a:r>
          </a:p>
        </p:txBody>
      </p:sp>
      <p:sp>
        <p:nvSpPr>
          <p:cNvPr id="85" name="Text Placeholder 2">
            <a:extLst>
              <a:ext uri="{FF2B5EF4-FFF2-40B4-BE49-F238E27FC236}">
                <a16:creationId xmlns:a16="http://schemas.microsoft.com/office/drawing/2014/main" id="{23B4E2C1-1096-6B48-8F24-BCCE37CAD2DD}"/>
              </a:ext>
            </a:extLst>
          </p:cNvPr>
          <p:cNvSpPr>
            <a:spLocks noGrp="1"/>
          </p:cNvSpPr>
          <p:nvPr userDrawn="1">
            <p:ph type="body" sz="quarter" idx="12" hasCustomPrompt="1"/>
          </p:nvPr>
        </p:nvSpPr>
        <p:spPr>
          <a:xfrm>
            <a:off x="8626850" y="2919955"/>
            <a:ext cx="3135890" cy="351631"/>
          </a:xfrm>
        </p:spPr>
        <p:txBody>
          <a:bodyPr>
            <a:normAutofit/>
          </a:bodyPr>
          <a:lstStyle>
            <a:lvl1pPr marL="0" indent="0" algn="ctr">
              <a:buNone/>
              <a:defRPr sz="1600" b="1" i="0" spc="300">
                <a:solidFill>
                  <a:schemeClr val="accent3"/>
                </a:solidFill>
                <a:latin typeface="Bai Jamjuree" pitchFamily="2" charset="-34"/>
                <a:cs typeface="Bai Jamjuree" pitchFamily="2" charset="-34"/>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title</a:t>
            </a:r>
          </a:p>
        </p:txBody>
      </p:sp>
      <p:sp>
        <p:nvSpPr>
          <p:cNvPr id="88" name="Text Placeholder 4">
            <a:extLst>
              <a:ext uri="{FF2B5EF4-FFF2-40B4-BE49-F238E27FC236}">
                <a16:creationId xmlns:a16="http://schemas.microsoft.com/office/drawing/2014/main" id="{AC557BB5-7884-774D-BD50-6432A7E888E0}"/>
              </a:ext>
            </a:extLst>
          </p:cNvPr>
          <p:cNvSpPr>
            <a:spLocks noGrp="1"/>
          </p:cNvSpPr>
          <p:nvPr userDrawn="1">
            <p:ph type="body" sz="quarter" idx="16"/>
          </p:nvPr>
        </p:nvSpPr>
        <p:spPr>
          <a:xfrm>
            <a:off x="4598888" y="2223201"/>
            <a:ext cx="2927350" cy="351631"/>
          </a:xfrm>
        </p:spPr>
        <p:txBody>
          <a:bodyPr>
            <a:normAutofit/>
          </a:bodyPr>
          <a:lstStyle>
            <a:lvl1pPr marL="0" indent="0" algn="ctr">
              <a:buNone/>
              <a:defRPr sz="1400" b="0" i="0">
                <a:solidFill>
                  <a:schemeClr val="bg1"/>
                </a:solidFill>
                <a:latin typeface="Bai Jamjuree Light" pitchFamily="2" charset="-34"/>
                <a:cs typeface="Bai Jamjuree Light" pitchFamily="2" charset="-34"/>
              </a:defRPr>
            </a:lvl1pPr>
          </a:lstStyle>
          <a:p>
            <a:pPr lvl="0"/>
            <a:r>
              <a:rPr lang="en-GB"/>
              <a:t>Click to edit Master text styles</a:t>
            </a:r>
          </a:p>
        </p:txBody>
      </p:sp>
      <p:sp>
        <p:nvSpPr>
          <p:cNvPr id="89" name="Text Placeholder 4">
            <a:extLst>
              <a:ext uri="{FF2B5EF4-FFF2-40B4-BE49-F238E27FC236}">
                <a16:creationId xmlns:a16="http://schemas.microsoft.com/office/drawing/2014/main" id="{77A001D9-C557-F143-892B-3D7C07AD27D0}"/>
              </a:ext>
            </a:extLst>
          </p:cNvPr>
          <p:cNvSpPr>
            <a:spLocks noGrp="1"/>
          </p:cNvSpPr>
          <p:nvPr userDrawn="1">
            <p:ph type="body" sz="quarter" idx="17"/>
          </p:nvPr>
        </p:nvSpPr>
        <p:spPr>
          <a:xfrm>
            <a:off x="4598888" y="2805907"/>
            <a:ext cx="2927350" cy="351631"/>
          </a:xfrm>
        </p:spPr>
        <p:txBody>
          <a:bodyPr>
            <a:normAutofit/>
          </a:bodyPr>
          <a:lstStyle>
            <a:lvl1pPr marL="0" indent="0" algn="ctr">
              <a:buNone/>
              <a:defRPr sz="1400" b="0" i="0">
                <a:solidFill>
                  <a:schemeClr val="bg1"/>
                </a:solidFill>
                <a:latin typeface="Bai Jamjuree Light" pitchFamily="2" charset="-34"/>
                <a:cs typeface="Bai Jamjuree Light" pitchFamily="2" charset="-34"/>
              </a:defRPr>
            </a:lvl1pPr>
          </a:lstStyle>
          <a:p>
            <a:pPr lvl="0"/>
            <a:r>
              <a:rPr lang="en-GB"/>
              <a:t>Click to edit Master text styles</a:t>
            </a:r>
          </a:p>
        </p:txBody>
      </p:sp>
      <p:sp>
        <p:nvSpPr>
          <p:cNvPr id="90" name="Text Placeholder 4">
            <a:extLst>
              <a:ext uri="{FF2B5EF4-FFF2-40B4-BE49-F238E27FC236}">
                <a16:creationId xmlns:a16="http://schemas.microsoft.com/office/drawing/2014/main" id="{C545D587-36C0-CC4F-BDA2-74FEBA1384F5}"/>
              </a:ext>
            </a:extLst>
          </p:cNvPr>
          <p:cNvSpPr>
            <a:spLocks noGrp="1"/>
          </p:cNvSpPr>
          <p:nvPr userDrawn="1">
            <p:ph type="body" sz="quarter" idx="18"/>
          </p:nvPr>
        </p:nvSpPr>
        <p:spPr>
          <a:xfrm>
            <a:off x="4598888" y="3406542"/>
            <a:ext cx="2927350" cy="351631"/>
          </a:xfrm>
        </p:spPr>
        <p:txBody>
          <a:bodyPr>
            <a:normAutofit/>
          </a:bodyPr>
          <a:lstStyle>
            <a:lvl1pPr marL="0" indent="0" algn="ctr">
              <a:buNone/>
              <a:defRPr sz="1400" b="0" i="0">
                <a:solidFill>
                  <a:schemeClr val="bg1"/>
                </a:solidFill>
                <a:latin typeface="Bai Jamjuree Light" pitchFamily="2" charset="-34"/>
                <a:cs typeface="Bai Jamjuree Light" pitchFamily="2" charset="-34"/>
              </a:defRPr>
            </a:lvl1pPr>
          </a:lstStyle>
          <a:p>
            <a:pPr lvl="0"/>
            <a:r>
              <a:rPr lang="en-GB"/>
              <a:t>Click to edit Master text styles</a:t>
            </a:r>
          </a:p>
        </p:txBody>
      </p:sp>
      <p:sp>
        <p:nvSpPr>
          <p:cNvPr id="91" name="Text Placeholder 4">
            <a:extLst>
              <a:ext uri="{FF2B5EF4-FFF2-40B4-BE49-F238E27FC236}">
                <a16:creationId xmlns:a16="http://schemas.microsoft.com/office/drawing/2014/main" id="{17444C92-4765-8941-B223-23066428369C}"/>
              </a:ext>
            </a:extLst>
          </p:cNvPr>
          <p:cNvSpPr>
            <a:spLocks noGrp="1"/>
          </p:cNvSpPr>
          <p:nvPr userDrawn="1">
            <p:ph type="body" sz="quarter" idx="19"/>
          </p:nvPr>
        </p:nvSpPr>
        <p:spPr>
          <a:xfrm>
            <a:off x="4598888" y="3980284"/>
            <a:ext cx="2927350" cy="351631"/>
          </a:xfrm>
        </p:spPr>
        <p:txBody>
          <a:bodyPr>
            <a:normAutofit/>
          </a:bodyPr>
          <a:lstStyle>
            <a:lvl1pPr marL="0" indent="0" algn="ctr">
              <a:buNone/>
              <a:defRPr sz="1400" b="0" i="0">
                <a:solidFill>
                  <a:schemeClr val="bg1"/>
                </a:solidFill>
                <a:latin typeface="Bai Jamjuree Light" pitchFamily="2" charset="-34"/>
                <a:cs typeface="Bai Jamjuree Light" pitchFamily="2" charset="-34"/>
              </a:defRPr>
            </a:lvl1pPr>
          </a:lstStyle>
          <a:p>
            <a:pPr lvl="0"/>
            <a:r>
              <a:rPr lang="en-GB"/>
              <a:t>Click to edit Master text styles</a:t>
            </a:r>
          </a:p>
        </p:txBody>
      </p:sp>
      <p:sp>
        <p:nvSpPr>
          <p:cNvPr id="92" name="Text Placeholder 4">
            <a:extLst>
              <a:ext uri="{FF2B5EF4-FFF2-40B4-BE49-F238E27FC236}">
                <a16:creationId xmlns:a16="http://schemas.microsoft.com/office/drawing/2014/main" id="{BC845451-5176-DE44-85A2-24B5DCDB90DA}"/>
              </a:ext>
            </a:extLst>
          </p:cNvPr>
          <p:cNvSpPr>
            <a:spLocks noGrp="1"/>
          </p:cNvSpPr>
          <p:nvPr userDrawn="1">
            <p:ph type="body" sz="quarter" idx="20"/>
          </p:nvPr>
        </p:nvSpPr>
        <p:spPr>
          <a:xfrm>
            <a:off x="4598888" y="4562990"/>
            <a:ext cx="2927350" cy="351631"/>
          </a:xfrm>
        </p:spPr>
        <p:txBody>
          <a:bodyPr>
            <a:normAutofit/>
          </a:bodyPr>
          <a:lstStyle>
            <a:lvl1pPr marL="0" indent="0" algn="ctr">
              <a:buNone/>
              <a:defRPr sz="1400" b="0" i="0">
                <a:solidFill>
                  <a:schemeClr val="bg1"/>
                </a:solidFill>
                <a:latin typeface="Bai Jamjuree Light" pitchFamily="2" charset="-34"/>
                <a:cs typeface="Bai Jamjuree Light" pitchFamily="2" charset="-34"/>
              </a:defRPr>
            </a:lvl1pPr>
          </a:lstStyle>
          <a:p>
            <a:pPr lvl="0"/>
            <a:r>
              <a:rPr lang="en-GB"/>
              <a:t>Click to edit Master text styles</a:t>
            </a:r>
          </a:p>
        </p:txBody>
      </p:sp>
      <p:sp>
        <p:nvSpPr>
          <p:cNvPr id="93" name="Text Placeholder 4">
            <a:extLst>
              <a:ext uri="{FF2B5EF4-FFF2-40B4-BE49-F238E27FC236}">
                <a16:creationId xmlns:a16="http://schemas.microsoft.com/office/drawing/2014/main" id="{963B454A-E755-5B47-88C8-5F267414823E}"/>
              </a:ext>
            </a:extLst>
          </p:cNvPr>
          <p:cNvSpPr>
            <a:spLocks noGrp="1"/>
          </p:cNvSpPr>
          <p:nvPr userDrawn="1">
            <p:ph type="body" sz="quarter" idx="21"/>
          </p:nvPr>
        </p:nvSpPr>
        <p:spPr>
          <a:xfrm>
            <a:off x="4598888" y="5127766"/>
            <a:ext cx="2927350" cy="351631"/>
          </a:xfrm>
        </p:spPr>
        <p:txBody>
          <a:bodyPr>
            <a:normAutofit/>
          </a:bodyPr>
          <a:lstStyle>
            <a:lvl1pPr marL="0" indent="0" algn="ctr">
              <a:buNone/>
              <a:defRPr sz="1400" b="0" i="0">
                <a:solidFill>
                  <a:schemeClr val="bg1"/>
                </a:solidFill>
                <a:latin typeface="Bai Jamjuree Light" pitchFamily="2" charset="-34"/>
                <a:cs typeface="Bai Jamjuree Light" pitchFamily="2" charset="-34"/>
              </a:defRPr>
            </a:lvl1pPr>
          </a:lstStyle>
          <a:p>
            <a:pPr lvl="0"/>
            <a:r>
              <a:rPr lang="en-GB"/>
              <a:t>Click to edit Master text styles</a:t>
            </a:r>
          </a:p>
        </p:txBody>
      </p:sp>
      <p:sp>
        <p:nvSpPr>
          <p:cNvPr id="94" name="Text Placeholder 4">
            <a:extLst>
              <a:ext uri="{FF2B5EF4-FFF2-40B4-BE49-F238E27FC236}">
                <a16:creationId xmlns:a16="http://schemas.microsoft.com/office/drawing/2014/main" id="{C5621EC3-B0E2-0A49-BB2A-9F068D9F69D6}"/>
              </a:ext>
            </a:extLst>
          </p:cNvPr>
          <p:cNvSpPr>
            <a:spLocks noGrp="1"/>
          </p:cNvSpPr>
          <p:nvPr userDrawn="1">
            <p:ph type="body" sz="quarter" idx="22"/>
          </p:nvPr>
        </p:nvSpPr>
        <p:spPr>
          <a:xfrm>
            <a:off x="4598888" y="5728401"/>
            <a:ext cx="2927350" cy="351631"/>
          </a:xfrm>
        </p:spPr>
        <p:txBody>
          <a:bodyPr>
            <a:normAutofit/>
          </a:bodyPr>
          <a:lstStyle>
            <a:lvl1pPr marL="0" indent="0" algn="ctr">
              <a:buNone/>
              <a:defRPr sz="1400" b="0" i="0">
                <a:solidFill>
                  <a:schemeClr val="bg1"/>
                </a:solidFill>
                <a:latin typeface="Bai Jamjuree Light" pitchFamily="2" charset="-34"/>
                <a:cs typeface="Bai Jamjuree Light" pitchFamily="2" charset="-34"/>
              </a:defRPr>
            </a:lvl1pPr>
          </a:lstStyle>
          <a:p>
            <a:pPr lvl="0"/>
            <a:r>
              <a:rPr lang="en-GB"/>
              <a:t>Click to edit Master text styles</a:t>
            </a:r>
          </a:p>
        </p:txBody>
      </p:sp>
      <p:sp>
        <p:nvSpPr>
          <p:cNvPr id="98" name="Text Placeholder 4">
            <a:extLst>
              <a:ext uri="{FF2B5EF4-FFF2-40B4-BE49-F238E27FC236}">
                <a16:creationId xmlns:a16="http://schemas.microsoft.com/office/drawing/2014/main" id="{97156347-1A0D-9F4B-A0A7-EA94B7E22079}"/>
              </a:ext>
            </a:extLst>
          </p:cNvPr>
          <p:cNvSpPr>
            <a:spLocks noGrp="1"/>
          </p:cNvSpPr>
          <p:nvPr userDrawn="1">
            <p:ph type="body" sz="quarter" idx="26"/>
          </p:nvPr>
        </p:nvSpPr>
        <p:spPr>
          <a:xfrm>
            <a:off x="4598888" y="6301523"/>
            <a:ext cx="2927350" cy="351631"/>
          </a:xfrm>
        </p:spPr>
        <p:txBody>
          <a:bodyPr>
            <a:normAutofit/>
          </a:bodyPr>
          <a:lstStyle>
            <a:lvl1pPr marL="0" indent="0" algn="ctr">
              <a:buNone/>
              <a:defRPr sz="1200" b="0" i="0">
                <a:solidFill>
                  <a:srgbClr val="252628"/>
                </a:solidFill>
                <a:latin typeface="Bai Jamjuree" pitchFamily="2" charset="-34"/>
                <a:cs typeface="Bai Jamjuree" pitchFamily="2" charset="-34"/>
              </a:defRPr>
            </a:lvl1pPr>
          </a:lstStyle>
          <a:p>
            <a:pPr lvl="0"/>
            <a:r>
              <a:rPr lang="en-GB"/>
              <a:t>Click to edit Master text styles</a:t>
            </a:r>
          </a:p>
        </p:txBody>
      </p:sp>
      <p:sp>
        <p:nvSpPr>
          <p:cNvPr id="41" name="Title 1">
            <a:extLst>
              <a:ext uri="{FF2B5EF4-FFF2-40B4-BE49-F238E27FC236}">
                <a16:creationId xmlns:a16="http://schemas.microsoft.com/office/drawing/2014/main" id="{CC15BE04-AF5B-724B-A928-7A6231CD2E20}"/>
              </a:ext>
            </a:extLst>
          </p:cNvPr>
          <p:cNvSpPr>
            <a:spLocks noGrp="1"/>
          </p:cNvSpPr>
          <p:nvPr userDrawn="1">
            <p:ph type="title" hasCustomPrompt="1"/>
          </p:nvPr>
        </p:nvSpPr>
        <p:spPr>
          <a:xfrm>
            <a:off x="439417" y="665832"/>
            <a:ext cx="11323323" cy="968952"/>
          </a:xfrm>
          <a:prstGeom prst="rect">
            <a:avLst/>
          </a:prstGeom>
        </p:spPr>
        <p:txBody>
          <a:bodyPr lIns="0" tIns="0" rIns="0" bIns="0" anchor="t">
            <a:noAutofit/>
          </a:bodyPr>
          <a:lstStyle>
            <a:lvl1pPr algn="ctr">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
        <p:nvSpPr>
          <p:cNvPr id="42" name="Rectangle 41">
            <a:extLst>
              <a:ext uri="{FF2B5EF4-FFF2-40B4-BE49-F238E27FC236}">
                <a16:creationId xmlns:a16="http://schemas.microsoft.com/office/drawing/2014/main" id="{F8BF8670-613C-8949-9770-7AEAEAE0A266}"/>
              </a:ext>
            </a:extLst>
          </p:cNvPr>
          <p:cNvSpPr/>
          <p:nvPr/>
        </p:nvSpPr>
        <p:spPr>
          <a:xfrm>
            <a:off x="8783001" y="3310343"/>
            <a:ext cx="2910320" cy="587245"/>
          </a:xfrm>
          <a:prstGeom prst="rect">
            <a:avLst/>
          </a:prstGeom>
          <a:gradFill flip="none" rotWithShape="1">
            <a:gsLst>
              <a:gs pos="100000">
                <a:schemeClr val="accent3">
                  <a:lumMod val="67000"/>
                </a:schemeClr>
              </a:gs>
              <a:gs pos="48000">
                <a:schemeClr val="accent3">
                  <a:lumMod val="97000"/>
                  <a:lumOff val="3000"/>
                </a:schemeClr>
              </a:gs>
              <a:gs pos="0">
                <a:schemeClr val="accent3">
                  <a:lumMod val="60000"/>
                  <a:lumOff val="40000"/>
                </a:schemeClr>
              </a:gs>
            </a:gsLst>
            <a:lin ang="2700000" scaled="0"/>
            <a:tileRect/>
          </a:gradFill>
          <a:ln>
            <a:solidFill>
              <a:srgbClr val="4893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5188"/>
            <a:endParaRPr lang="en-US" sz="2400">
              <a:solidFill>
                <a:srgbClr val="FFFFFF"/>
              </a:solidFill>
              <a:latin typeface="Bai Jamjuree" pitchFamily="2" charset="-34"/>
            </a:endParaRPr>
          </a:p>
        </p:txBody>
      </p:sp>
      <p:sp>
        <p:nvSpPr>
          <p:cNvPr id="43" name="Rectangle 42">
            <a:extLst>
              <a:ext uri="{FF2B5EF4-FFF2-40B4-BE49-F238E27FC236}">
                <a16:creationId xmlns:a16="http://schemas.microsoft.com/office/drawing/2014/main" id="{E879928D-B47F-3347-BF69-5AD2A1F9A1F9}"/>
              </a:ext>
            </a:extLst>
          </p:cNvPr>
          <p:cNvSpPr/>
          <p:nvPr/>
        </p:nvSpPr>
        <p:spPr>
          <a:xfrm>
            <a:off x="8783001" y="3899279"/>
            <a:ext cx="2910320" cy="587245"/>
          </a:xfrm>
          <a:prstGeom prst="rect">
            <a:avLst/>
          </a:prstGeom>
          <a:gradFill flip="none" rotWithShape="1">
            <a:gsLst>
              <a:gs pos="100000">
                <a:schemeClr val="accent3">
                  <a:lumMod val="67000"/>
                </a:schemeClr>
              </a:gs>
              <a:gs pos="48000">
                <a:schemeClr val="accent3">
                  <a:lumMod val="97000"/>
                  <a:lumOff val="3000"/>
                </a:schemeClr>
              </a:gs>
              <a:gs pos="0">
                <a:schemeClr val="accent3">
                  <a:lumMod val="60000"/>
                  <a:lumOff val="40000"/>
                </a:schemeClr>
              </a:gs>
            </a:gsLst>
            <a:lin ang="2700000" scaled="0"/>
            <a:tileRect/>
          </a:gradFill>
          <a:ln>
            <a:solidFill>
              <a:srgbClr val="4893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5188"/>
            <a:endParaRPr lang="en-US" sz="2400">
              <a:solidFill>
                <a:srgbClr val="FFFFFF"/>
              </a:solidFill>
              <a:latin typeface="Bai Jamjuree" pitchFamily="2" charset="-34"/>
            </a:endParaRPr>
          </a:p>
        </p:txBody>
      </p:sp>
      <p:sp>
        <p:nvSpPr>
          <p:cNvPr id="44" name="Rectangle 43">
            <a:extLst>
              <a:ext uri="{FF2B5EF4-FFF2-40B4-BE49-F238E27FC236}">
                <a16:creationId xmlns:a16="http://schemas.microsoft.com/office/drawing/2014/main" id="{718C351B-9D38-AF46-842E-1C29F3C191FF}"/>
              </a:ext>
            </a:extLst>
          </p:cNvPr>
          <p:cNvSpPr/>
          <p:nvPr/>
        </p:nvSpPr>
        <p:spPr>
          <a:xfrm>
            <a:off x="8783001" y="4488215"/>
            <a:ext cx="2910320" cy="587245"/>
          </a:xfrm>
          <a:prstGeom prst="rect">
            <a:avLst/>
          </a:prstGeom>
          <a:gradFill flip="none" rotWithShape="1">
            <a:gsLst>
              <a:gs pos="100000">
                <a:schemeClr val="accent3">
                  <a:lumMod val="67000"/>
                </a:schemeClr>
              </a:gs>
              <a:gs pos="48000">
                <a:schemeClr val="accent3">
                  <a:lumMod val="97000"/>
                  <a:lumOff val="3000"/>
                </a:schemeClr>
              </a:gs>
              <a:gs pos="0">
                <a:schemeClr val="accent3">
                  <a:lumMod val="60000"/>
                  <a:lumOff val="40000"/>
                </a:schemeClr>
              </a:gs>
            </a:gsLst>
            <a:lin ang="2700000" scaled="0"/>
            <a:tileRect/>
          </a:gradFill>
          <a:ln>
            <a:solidFill>
              <a:srgbClr val="4893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5188"/>
            <a:endParaRPr lang="en-US" sz="2400">
              <a:solidFill>
                <a:srgbClr val="FFFFFF"/>
              </a:solidFill>
              <a:latin typeface="Bai Jamjuree" pitchFamily="2" charset="-34"/>
            </a:endParaRPr>
          </a:p>
        </p:txBody>
      </p:sp>
      <p:sp>
        <p:nvSpPr>
          <p:cNvPr id="96" name="Text Placeholder 4">
            <a:extLst>
              <a:ext uri="{FF2B5EF4-FFF2-40B4-BE49-F238E27FC236}">
                <a16:creationId xmlns:a16="http://schemas.microsoft.com/office/drawing/2014/main" id="{057EBC50-7681-0D4D-9EA8-736426AAAAFF}"/>
              </a:ext>
            </a:extLst>
          </p:cNvPr>
          <p:cNvSpPr>
            <a:spLocks noGrp="1"/>
          </p:cNvSpPr>
          <p:nvPr userDrawn="1">
            <p:ph type="body" sz="quarter" idx="24"/>
          </p:nvPr>
        </p:nvSpPr>
        <p:spPr>
          <a:xfrm>
            <a:off x="8774486" y="3439910"/>
            <a:ext cx="2927350" cy="351631"/>
          </a:xfrm>
        </p:spPr>
        <p:txBody>
          <a:bodyPr>
            <a:normAutofit/>
          </a:bodyPr>
          <a:lstStyle>
            <a:lvl1pPr marL="0" indent="0" algn="ctr">
              <a:buNone/>
              <a:defRPr sz="1400" b="0" i="0">
                <a:solidFill>
                  <a:schemeClr val="bg1"/>
                </a:solidFill>
                <a:latin typeface="Bai Jamjuree Light" pitchFamily="2" charset="-34"/>
                <a:cs typeface="Bai Jamjuree Light" pitchFamily="2" charset="-34"/>
              </a:defRPr>
            </a:lvl1pPr>
          </a:lstStyle>
          <a:p>
            <a:pPr lvl="0"/>
            <a:r>
              <a:rPr lang="en-GB"/>
              <a:t>Click to edit Master text styles</a:t>
            </a:r>
          </a:p>
        </p:txBody>
      </p:sp>
      <p:sp>
        <p:nvSpPr>
          <p:cNvPr id="45" name="Text Placeholder 4">
            <a:extLst>
              <a:ext uri="{FF2B5EF4-FFF2-40B4-BE49-F238E27FC236}">
                <a16:creationId xmlns:a16="http://schemas.microsoft.com/office/drawing/2014/main" id="{FCCE6AB9-B226-4F4D-9B5F-A53B30DFF948}"/>
              </a:ext>
            </a:extLst>
          </p:cNvPr>
          <p:cNvSpPr>
            <a:spLocks noGrp="1"/>
          </p:cNvSpPr>
          <p:nvPr>
            <p:ph type="body" sz="quarter" idx="27"/>
          </p:nvPr>
        </p:nvSpPr>
        <p:spPr>
          <a:xfrm>
            <a:off x="8774486" y="4030924"/>
            <a:ext cx="2927350" cy="351631"/>
          </a:xfrm>
        </p:spPr>
        <p:txBody>
          <a:bodyPr>
            <a:normAutofit/>
          </a:bodyPr>
          <a:lstStyle>
            <a:lvl1pPr marL="0" indent="0" algn="ctr">
              <a:buNone/>
              <a:defRPr sz="1400" b="0" i="0">
                <a:solidFill>
                  <a:schemeClr val="bg1"/>
                </a:solidFill>
                <a:latin typeface="Bai Jamjuree Light" pitchFamily="2" charset="-34"/>
                <a:cs typeface="Bai Jamjuree Light" pitchFamily="2" charset="-34"/>
              </a:defRPr>
            </a:lvl1pPr>
          </a:lstStyle>
          <a:p>
            <a:pPr lvl="0"/>
            <a:r>
              <a:rPr lang="en-GB"/>
              <a:t>Click to edit Master text styles</a:t>
            </a:r>
          </a:p>
        </p:txBody>
      </p:sp>
      <p:sp>
        <p:nvSpPr>
          <p:cNvPr id="46" name="Text Placeholder 4">
            <a:extLst>
              <a:ext uri="{FF2B5EF4-FFF2-40B4-BE49-F238E27FC236}">
                <a16:creationId xmlns:a16="http://schemas.microsoft.com/office/drawing/2014/main" id="{46C0702C-0E0B-7447-A0D4-AF4CE0B93A7C}"/>
              </a:ext>
            </a:extLst>
          </p:cNvPr>
          <p:cNvSpPr>
            <a:spLocks noGrp="1"/>
          </p:cNvSpPr>
          <p:nvPr>
            <p:ph type="body" sz="quarter" idx="28"/>
          </p:nvPr>
        </p:nvSpPr>
        <p:spPr>
          <a:xfrm>
            <a:off x="8774486" y="4610788"/>
            <a:ext cx="2927350" cy="351631"/>
          </a:xfrm>
        </p:spPr>
        <p:txBody>
          <a:bodyPr>
            <a:normAutofit/>
          </a:bodyPr>
          <a:lstStyle>
            <a:lvl1pPr marL="0" indent="0" algn="ctr">
              <a:buNone/>
              <a:defRPr sz="1400" b="0" i="0">
                <a:solidFill>
                  <a:schemeClr val="bg1"/>
                </a:solidFill>
                <a:latin typeface="Bai Jamjuree Light" pitchFamily="2" charset="-34"/>
                <a:cs typeface="Bai Jamjuree Light" pitchFamily="2" charset="-34"/>
              </a:defRPr>
            </a:lvl1pPr>
          </a:lstStyle>
          <a:p>
            <a:pPr lvl="0"/>
            <a:r>
              <a:rPr lang="en-GB"/>
              <a:t>Click to edit Master text styles</a:t>
            </a:r>
          </a:p>
        </p:txBody>
      </p:sp>
      <p:sp>
        <p:nvSpPr>
          <p:cNvPr id="47" name="Text Placeholder 4">
            <a:extLst>
              <a:ext uri="{FF2B5EF4-FFF2-40B4-BE49-F238E27FC236}">
                <a16:creationId xmlns:a16="http://schemas.microsoft.com/office/drawing/2014/main" id="{8698CD64-EC7E-D147-8724-AC75CA71CBD2}"/>
              </a:ext>
            </a:extLst>
          </p:cNvPr>
          <p:cNvSpPr>
            <a:spLocks noGrp="1"/>
          </p:cNvSpPr>
          <p:nvPr>
            <p:ph type="body" sz="quarter" idx="29"/>
          </p:nvPr>
        </p:nvSpPr>
        <p:spPr>
          <a:xfrm>
            <a:off x="511432" y="3439910"/>
            <a:ext cx="2927350" cy="351631"/>
          </a:xfrm>
        </p:spPr>
        <p:txBody>
          <a:bodyPr>
            <a:normAutofit/>
          </a:bodyPr>
          <a:lstStyle>
            <a:lvl1pPr marL="0" indent="0" algn="ctr">
              <a:buNone/>
              <a:defRPr sz="1400" b="0" i="0">
                <a:solidFill>
                  <a:schemeClr val="bg1"/>
                </a:solidFill>
                <a:latin typeface="Bai Jamjuree Light" pitchFamily="2" charset="-34"/>
                <a:cs typeface="Bai Jamjuree Light" pitchFamily="2" charset="-34"/>
              </a:defRPr>
            </a:lvl1pPr>
          </a:lstStyle>
          <a:p>
            <a:pPr lvl="0"/>
            <a:r>
              <a:rPr lang="en-GB"/>
              <a:t>Click to edit Master text styles</a:t>
            </a:r>
          </a:p>
        </p:txBody>
      </p:sp>
      <p:sp>
        <p:nvSpPr>
          <p:cNvPr id="48" name="Text Placeholder 4">
            <a:extLst>
              <a:ext uri="{FF2B5EF4-FFF2-40B4-BE49-F238E27FC236}">
                <a16:creationId xmlns:a16="http://schemas.microsoft.com/office/drawing/2014/main" id="{8C14ED91-AC7A-4D4B-A553-70D721890F28}"/>
              </a:ext>
            </a:extLst>
          </p:cNvPr>
          <p:cNvSpPr>
            <a:spLocks noGrp="1"/>
          </p:cNvSpPr>
          <p:nvPr>
            <p:ph type="body" sz="quarter" idx="30"/>
          </p:nvPr>
        </p:nvSpPr>
        <p:spPr>
          <a:xfrm>
            <a:off x="511432" y="4030924"/>
            <a:ext cx="2927350" cy="351631"/>
          </a:xfrm>
        </p:spPr>
        <p:txBody>
          <a:bodyPr>
            <a:normAutofit/>
          </a:bodyPr>
          <a:lstStyle>
            <a:lvl1pPr marL="0" indent="0" algn="ctr">
              <a:buNone/>
              <a:defRPr sz="1400" b="0" i="0">
                <a:solidFill>
                  <a:schemeClr val="bg1"/>
                </a:solidFill>
                <a:latin typeface="Bai Jamjuree Light" pitchFamily="2" charset="-34"/>
                <a:cs typeface="Bai Jamjuree Light" pitchFamily="2" charset="-34"/>
              </a:defRPr>
            </a:lvl1pPr>
          </a:lstStyle>
          <a:p>
            <a:pPr lvl="0"/>
            <a:r>
              <a:rPr lang="en-GB"/>
              <a:t>Click to edit Master text styles</a:t>
            </a:r>
          </a:p>
        </p:txBody>
      </p:sp>
      <p:sp>
        <p:nvSpPr>
          <p:cNvPr id="49" name="Text Placeholder 4">
            <a:extLst>
              <a:ext uri="{FF2B5EF4-FFF2-40B4-BE49-F238E27FC236}">
                <a16:creationId xmlns:a16="http://schemas.microsoft.com/office/drawing/2014/main" id="{6B336863-8A9C-1E46-9C09-A50E015E07B0}"/>
              </a:ext>
            </a:extLst>
          </p:cNvPr>
          <p:cNvSpPr>
            <a:spLocks noGrp="1"/>
          </p:cNvSpPr>
          <p:nvPr>
            <p:ph type="body" sz="quarter" idx="31"/>
          </p:nvPr>
        </p:nvSpPr>
        <p:spPr>
          <a:xfrm>
            <a:off x="511432" y="4610788"/>
            <a:ext cx="2927350" cy="351631"/>
          </a:xfrm>
        </p:spPr>
        <p:txBody>
          <a:bodyPr>
            <a:normAutofit/>
          </a:bodyPr>
          <a:lstStyle>
            <a:lvl1pPr marL="0" indent="0" algn="ctr">
              <a:buNone/>
              <a:defRPr sz="1400" b="0" i="0">
                <a:solidFill>
                  <a:schemeClr val="bg1"/>
                </a:solidFill>
                <a:latin typeface="Bai Jamjuree Light" pitchFamily="2" charset="-34"/>
                <a:cs typeface="Bai Jamjuree Light" pitchFamily="2" charset="-34"/>
              </a:defRPr>
            </a:lvl1pPr>
          </a:lstStyle>
          <a:p>
            <a:pPr lvl="0"/>
            <a:r>
              <a:rPr lang="en-GB"/>
              <a:t>Click to edit Master text styles</a:t>
            </a:r>
          </a:p>
        </p:txBody>
      </p:sp>
    </p:spTree>
    <p:extLst>
      <p:ext uri="{BB962C8B-B14F-4D97-AF65-F5344CB8AC3E}">
        <p14:creationId xmlns:p14="http://schemas.microsoft.com/office/powerpoint/2010/main" val="1289948937"/>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orient="horz" pos="2160">
          <p15:clr>
            <a:srgbClr val="FBAE40"/>
          </p15:clr>
        </p15:guide>
        <p15:guide id="3" pos="7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Agenda">
    <p:bg>
      <p:bgPr>
        <a:solidFill>
          <a:schemeClr val="bg1"/>
        </a:solidFill>
        <a:effectLst/>
      </p:bgPr>
    </p:bg>
    <p:spTree>
      <p:nvGrpSpPr>
        <p:cNvPr id="1" name=""/>
        <p:cNvGrpSpPr/>
        <p:nvPr/>
      </p:nvGrpSpPr>
      <p:grpSpPr>
        <a:xfrm>
          <a:off x="0" y="0"/>
          <a:ext cx="0" cy="0"/>
          <a:chOff x="0" y="0"/>
          <a:chExt cx="0" cy="0"/>
        </a:xfrm>
      </p:grpSpPr>
      <p:sp>
        <p:nvSpPr>
          <p:cNvPr id="32" name="Freeform: Shape 93">
            <a:extLst>
              <a:ext uri="{FF2B5EF4-FFF2-40B4-BE49-F238E27FC236}">
                <a16:creationId xmlns:a16="http://schemas.microsoft.com/office/drawing/2014/main" id="{04E46C19-8141-9D44-9930-061C4D06C7A5}"/>
              </a:ext>
            </a:extLst>
          </p:cNvPr>
          <p:cNvSpPr>
            <a:spLocks/>
          </p:cNvSpPr>
          <p:nvPr userDrawn="1"/>
        </p:nvSpPr>
        <p:spPr bwMode="auto">
          <a:xfrm rot="10800000" flipH="1">
            <a:off x="1" y="4979331"/>
            <a:ext cx="8496727" cy="607252"/>
          </a:xfrm>
          <a:custGeom>
            <a:avLst/>
            <a:gdLst>
              <a:gd name="connsiteX0" fmla="*/ 0 w 6461760"/>
              <a:gd name="connsiteY0" fmla="*/ 0 h 607252"/>
              <a:gd name="connsiteX1" fmla="*/ 6461760 w 6461760"/>
              <a:gd name="connsiteY1" fmla="*/ 0 h 607252"/>
              <a:gd name="connsiteX2" fmla="*/ 6461760 w 6461760"/>
              <a:gd name="connsiteY2" fmla="*/ 607252 h 607252"/>
              <a:gd name="connsiteX3" fmla="*/ 0 w 6461760"/>
              <a:gd name="connsiteY3" fmla="*/ 607252 h 607252"/>
              <a:gd name="connsiteX4" fmla="*/ 0 w 6461760"/>
              <a:gd name="connsiteY4" fmla="*/ 0 h 607252"/>
              <a:gd name="connsiteX0" fmla="*/ 0 w 6764837"/>
              <a:gd name="connsiteY0" fmla="*/ 0 h 607252"/>
              <a:gd name="connsiteX1" fmla="*/ 6461760 w 6764837"/>
              <a:gd name="connsiteY1" fmla="*/ 0 h 607252"/>
              <a:gd name="connsiteX2" fmla="*/ 6461760 w 6764837"/>
              <a:gd name="connsiteY2" fmla="*/ 607252 h 607252"/>
              <a:gd name="connsiteX3" fmla="*/ 0 w 6764837"/>
              <a:gd name="connsiteY3" fmla="*/ 607252 h 607252"/>
              <a:gd name="connsiteX4" fmla="*/ 0 w 6764837"/>
              <a:gd name="connsiteY4" fmla="*/ 0 h 607252"/>
              <a:gd name="connsiteX0" fmla="*/ 0 w 7026718"/>
              <a:gd name="connsiteY0" fmla="*/ 0 h 607252"/>
              <a:gd name="connsiteX1" fmla="*/ 6461760 w 7026718"/>
              <a:gd name="connsiteY1" fmla="*/ 0 h 607252"/>
              <a:gd name="connsiteX2" fmla="*/ 6461760 w 7026718"/>
              <a:gd name="connsiteY2" fmla="*/ 607252 h 607252"/>
              <a:gd name="connsiteX3" fmla="*/ 0 w 7026718"/>
              <a:gd name="connsiteY3" fmla="*/ 607252 h 607252"/>
              <a:gd name="connsiteX4" fmla="*/ 0 w 7026718"/>
              <a:gd name="connsiteY4" fmla="*/ 0 h 607252"/>
              <a:gd name="connsiteX0" fmla="*/ 0 w 6849403"/>
              <a:gd name="connsiteY0" fmla="*/ 0 h 607252"/>
              <a:gd name="connsiteX1" fmla="*/ 6461760 w 6849403"/>
              <a:gd name="connsiteY1" fmla="*/ 0 h 607252"/>
              <a:gd name="connsiteX2" fmla="*/ 6461760 w 6849403"/>
              <a:gd name="connsiteY2" fmla="*/ 607252 h 607252"/>
              <a:gd name="connsiteX3" fmla="*/ 0 w 6849403"/>
              <a:gd name="connsiteY3" fmla="*/ 607252 h 607252"/>
              <a:gd name="connsiteX4" fmla="*/ 0 w 6849403"/>
              <a:gd name="connsiteY4" fmla="*/ 0 h 607252"/>
              <a:gd name="connsiteX0" fmla="*/ 0 w 6738533"/>
              <a:gd name="connsiteY0" fmla="*/ 0 h 607252"/>
              <a:gd name="connsiteX1" fmla="*/ 6461760 w 6738533"/>
              <a:gd name="connsiteY1" fmla="*/ 0 h 607252"/>
              <a:gd name="connsiteX2" fmla="*/ 6461760 w 6738533"/>
              <a:gd name="connsiteY2" fmla="*/ 607252 h 607252"/>
              <a:gd name="connsiteX3" fmla="*/ 0 w 6738533"/>
              <a:gd name="connsiteY3" fmla="*/ 607252 h 607252"/>
              <a:gd name="connsiteX4" fmla="*/ 0 w 6738533"/>
              <a:gd name="connsiteY4" fmla="*/ 0 h 607252"/>
              <a:gd name="connsiteX0" fmla="*/ 0 w 6791306"/>
              <a:gd name="connsiteY0" fmla="*/ 0 h 607252"/>
              <a:gd name="connsiteX1" fmla="*/ 6461760 w 6791306"/>
              <a:gd name="connsiteY1" fmla="*/ 0 h 607252"/>
              <a:gd name="connsiteX2" fmla="*/ 6461760 w 6791306"/>
              <a:gd name="connsiteY2" fmla="*/ 607252 h 607252"/>
              <a:gd name="connsiteX3" fmla="*/ 0 w 6791306"/>
              <a:gd name="connsiteY3" fmla="*/ 607252 h 607252"/>
              <a:gd name="connsiteX4" fmla="*/ 0 w 6791306"/>
              <a:gd name="connsiteY4" fmla="*/ 0 h 60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1306" h="607252">
                <a:moveTo>
                  <a:pt x="0" y="0"/>
                </a:moveTo>
                <a:lnTo>
                  <a:pt x="6461760" y="0"/>
                </a:lnTo>
                <a:cubicBezTo>
                  <a:pt x="6925880" y="939"/>
                  <a:pt x="6875716" y="606313"/>
                  <a:pt x="6461760" y="607252"/>
                </a:cubicBezTo>
                <a:lnTo>
                  <a:pt x="0" y="607252"/>
                </a:lnTo>
                <a:lnTo>
                  <a:pt x="0" y="0"/>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txBody>
          <a:bodyPr vert="horz" wrap="square" lIns="182832" tIns="91416" rIns="182832" bIns="91416" numCol="1" anchor="t" anchorCtr="0" compatLnSpc="1">
            <a:prstTxWarp prst="textNoShape">
              <a:avLst/>
            </a:prstTxWarp>
            <a:noAutofit/>
          </a:bodyPr>
          <a:lstStyle/>
          <a:p>
            <a:endParaRPr lang="id-ID" sz="7198">
              <a:latin typeface="Bai Jamjuree" pitchFamily="2" charset="-34"/>
              <a:cs typeface="Bai Jamjuree" pitchFamily="2" charset="-34"/>
            </a:endParaRPr>
          </a:p>
        </p:txBody>
      </p:sp>
      <p:sp>
        <p:nvSpPr>
          <p:cNvPr id="24" name="Freeform: Shape 93">
            <a:extLst>
              <a:ext uri="{FF2B5EF4-FFF2-40B4-BE49-F238E27FC236}">
                <a16:creationId xmlns:a16="http://schemas.microsoft.com/office/drawing/2014/main" id="{5A699070-FA48-7544-B10C-BDDF3D1A7D8B}"/>
              </a:ext>
            </a:extLst>
          </p:cNvPr>
          <p:cNvSpPr>
            <a:spLocks/>
          </p:cNvSpPr>
          <p:nvPr userDrawn="1"/>
        </p:nvSpPr>
        <p:spPr bwMode="auto">
          <a:xfrm rot="10800000" flipH="1">
            <a:off x="1" y="4184297"/>
            <a:ext cx="8496727" cy="607252"/>
          </a:xfrm>
          <a:custGeom>
            <a:avLst/>
            <a:gdLst>
              <a:gd name="connsiteX0" fmla="*/ 0 w 6461760"/>
              <a:gd name="connsiteY0" fmla="*/ 0 h 607252"/>
              <a:gd name="connsiteX1" fmla="*/ 6461760 w 6461760"/>
              <a:gd name="connsiteY1" fmla="*/ 0 h 607252"/>
              <a:gd name="connsiteX2" fmla="*/ 6461760 w 6461760"/>
              <a:gd name="connsiteY2" fmla="*/ 607252 h 607252"/>
              <a:gd name="connsiteX3" fmla="*/ 0 w 6461760"/>
              <a:gd name="connsiteY3" fmla="*/ 607252 h 607252"/>
              <a:gd name="connsiteX4" fmla="*/ 0 w 6461760"/>
              <a:gd name="connsiteY4" fmla="*/ 0 h 607252"/>
              <a:gd name="connsiteX0" fmla="*/ 0 w 6764837"/>
              <a:gd name="connsiteY0" fmla="*/ 0 h 607252"/>
              <a:gd name="connsiteX1" fmla="*/ 6461760 w 6764837"/>
              <a:gd name="connsiteY1" fmla="*/ 0 h 607252"/>
              <a:gd name="connsiteX2" fmla="*/ 6461760 w 6764837"/>
              <a:gd name="connsiteY2" fmla="*/ 607252 h 607252"/>
              <a:gd name="connsiteX3" fmla="*/ 0 w 6764837"/>
              <a:gd name="connsiteY3" fmla="*/ 607252 h 607252"/>
              <a:gd name="connsiteX4" fmla="*/ 0 w 6764837"/>
              <a:gd name="connsiteY4" fmla="*/ 0 h 607252"/>
              <a:gd name="connsiteX0" fmla="*/ 0 w 7026718"/>
              <a:gd name="connsiteY0" fmla="*/ 0 h 607252"/>
              <a:gd name="connsiteX1" fmla="*/ 6461760 w 7026718"/>
              <a:gd name="connsiteY1" fmla="*/ 0 h 607252"/>
              <a:gd name="connsiteX2" fmla="*/ 6461760 w 7026718"/>
              <a:gd name="connsiteY2" fmla="*/ 607252 h 607252"/>
              <a:gd name="connsiteX3" fmla="*/ 0 w 7026718"/>
              <a:gd name="connsiteY3" fmla="*/ 607252 h 607252"/>
              <a:gd name="connsiteX4" fmla="*/ 0 w 7026718"/>
              <a:gd name="connsiteY4" fmla="*/ 0 h 607252"/>
              <a:gd name="connsiteX0" fmla="*/ 0 w 6849403"/>
              <a:gd name="connsiteY0" fmla="*/ 0 h 607252"/>
              <a:gd name="connsiteX1" fmla="*/ 6461760 w 6849403"/>
              <a:gd name="connsiteY1" fmla="*/ 0 h 607252"/>
              <a:gd name="connsiteX2" fmla="*/ 6461760 w 6849403"/>
              <a:gd name="connsiteY2" fmla="*/ 607252 h 607252"/>
              <a:gd name="connsiteX3" fmla="*/ 0 w 6849403"/>
              <a:gd name="connsiteY3" fmla="*/ 607252 h 607252"/>
              <a:gd name="connsiteX4" fmla="*/ 0 w 6849403"/>
              <a:gd name="connsiteY4" fmla="*/ 0 h 607252"/>
              <a:gd name="connsiteX0" fmla="*/ 0 w 6738533"/>
              <a:gd name="connsiteY0" fmla="*/ 0 h 607252"/>
              <a:gd name="connsiteX1" fmla="*/ 6461760 w 6738533"/>
              <a:gd name="connsiteY1" fmla="*/ 0 h 607252"/>
              <a:gd name="connsiteX2" fmla="*/ 6461760 w 6738533"/>
              <a:gd name="connsiteY2" fmla="*/ 607252 h 607252"/>
              <a:gd name="connsiteX3" fmla="*/ 0 w 6738533"/>
              <a:gd name="connsiteY3" fmla="*/ 607252 h 607252"/>
              <a:gd name="connsiteX4" fmla="*/ 0 w 6738533"/>
              <a:gd name="connsiteY4" fmla="*/ 0 h 607252"/>
              <a:gd name="connsiteX0" fmla="*/ 0 w 6791306"/>
              <a:gd name="connsiteY0" fmla="*/ 0 h 607252"/>
              <a:gd name="connsiteX1" fmla="*/ 6461760 w 6791306"/>
              <a:gd name="connsiteY1" fmla="*/ 0 h 607252"/>
              <a:gd name="connsiteX2" fmla="*/ 6461760 w 6791306"/>
              <a:gd name="connsiteY2" fmla="*/ 607252 h 607252"/>
              <a:gd name="connsiteX3" fmla="*/ 0 w 6791306"/>
              <a:gd name="connsiteY3" fmla="*/ 607252 h 607252"/>
              <a:gd name="connsiteX4" fmla="*/ 0 w 6791306"/>
              <a:gd name="connsiteY4" fmla="*/ 0 h 60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1306" h="607252">
                <a:moveTo>
                  <a:pt x="0" y="0"/>
                </a:moveTo>
                <a:lnTo>
                  <a:pt x="6461760" y="0"/>
                </a:lnTo>
                <a:cubicBezTo>
                  <a:pt x="6925880" y="939"/>
                  <a:pt x="6875716" y="606313"/>
                  <a:pt x="6461760" y="607252"/>
                </a:cubicBezTo>
                <a:lnTo>
                  <a:pt x="0" y="607252"/>
                </a:lnTo>
                <a:lnTo>
                  <a:pt x="0" y="0"/>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txBody>
          <a:bodyPr vert="horz" wrap="square" lIns="182832" tIns="91416" rIns="182832" bIns="91416" numCol="1" anchor="t" anchorCtr="0" compatLnSpc="1">
            <a:prstTxWarp prst="textNoShape">
              <a:avLst/>
            </a:prstTxWarp>
            <a:noAutofit/>
          </a:bodyPr>
          <a:lstStyle/>
          <a:p>
            <a:endParaRPr lang="id-ID" sz="7198">
              <a:latin typeface="Bai Jamjuree" pitchFamily="2" charset="-34"/>
              <a:cs typeface="Bai Jamjuree" pitchFamily="2" charset="-34"/>
            </a:endParaRPr>
          </a:p>
        </p:txBody>
      </p:sp>
      <p:sp>
        <p:nvSpPr>
          <p:cNvPr id="23" name="Freeform: Shape 93">
            <a:extLst>
              <a:ext uri="{FF2B5EF4-FFF2-40B4-BE49-F238E27FC236}">
                <a16:creationId xmlns:a16="http://schemas.microsoft.com/office/drawing/2014/main" id="{10260A20-22B8-6B48-935E-73518E8CC644}"/>
              </a:ext>
            </a:extLst>
          </p:cNvPr>
          <p:cNvSpPr>
            <a:spLocks/>
          </p:cNvSpPr>
          <p:nvPr userDrawn="1"/>
        </p:nvSpPr>
        <p:spPr bwMode="auto">
          <a:xfrm rot="10800000" flipH="1">
            <a:off x="1" y="3389262"/>
            <a:ext cx="8496727" cy="607252"/>
          </a:xfrm>
          <a:custGeom>
            <a:avLst/>
            <a:gdLst>
              <a:gd name="connsiteX0" fmla="*/ 0 w 6461760"/>
              <a:gd name="connsiteY0" fmla="*/ 0 h 607252"/>
              <a:gd name="connsiteX1" fmla="*/ 6461760 w 6461760"/>
              <a:gd name="connsiteY1" fmla="*/ 0 h 607252"/>
              <a:gd name="connsiteX2" fmla="*/ 6461760 w 6461760"/>
              <a:gd name="connsiteY2" fmla="*/ 607252 h 607252"/>
              <a:gd name="connsiteX3" fmla="*/ 0 w 6461760"/>
              <a:gd name="connsiteY3" fmla="*/ 607252 h 607252"/>
              <a:gd name="connsiteX4" fmla="*/ 0 w 6461760"/>
              <a:gd name="connsiteY4" fmla="*/ 0 h 607252"/>
              <a:gd name="connsiteX0" fmla="*/ 0 w 6764837"/>
              <a:gd name="connsiteY0" fmla="*/ 0 h 607252"/>
              <a:gd name="connsiteX1" fmla="*/ 6461760 w 6764837"/>
              <a:gd name="connsiteY1" fmla="*/ 0 h 607252"/>
              <a:gd name="connsiteX2" fmla="*/ 6461760 w 6764837"/>
              <a:gd name="connsiteY2" fmla="*/ 607252 h 607252"/>
              <a:gd name="connsiteX3" fmla="*/ 0 w 6764837"/>
              <a:gd name="connsiteY3" fmla="*/ 607252 h 607252"/>
              <a:gd name="connsiteX4" fmla="*/ 0 w 6764837"/>
              <a:gd name="connsiteY4" fmla="*/ 0 h 607252"/>
              <a:gd name="connsiteX0" fmla="*/ 0 w 7026718"/>
              <a:gd name="connsiteY0" fmla="*/ 0 h 607252"/>
              <a:gd name="connsiteX1" fmla="*/ 6461760 w 7026718"/>
              <a:gd name="connsiteY1" fmla="*/ 0 h 607252"/>
              <a:gd name="connsiteX2" fmla="*/ 6461760 w 7026718"/>
              <a:gd name="connsiteY2" fmla="*/ 607252 h 607252"/>
              <a:gd name="connsiteX3" fmla="*/ 0 w 7026718"/>
              <a:gd name="connsiteY3" fmla="*/ 607252 h 607252"/>
              <a:gd name="connsiteX4" fmla="*/ 0 w 7026718"/>
              <a:gd name="connsiteY4" fmla="*/ 0 h 607252"/>
              <a:gd name="connsiteX0" fmla="*/ 0 w 6849403"/>
              <a:gd name="connsiteY0" fmla="*/ 0 h 607252"/>
              <a:gd name="connsiteX1" fmla="*/ 6461760 w 6849403"/>
              <a:gd name="connsiteY1" fmla="*/ 0 h 607252"/>
              <a:gd name="connsiteX2" fmla="*/ 6461760 w 6849403"/>
              <a:gd name="connsiteY2" fmla="*/ 607252 h 607252"/>
              <a:gd name="connsiteX3" fmla="*/ 0 w 6849403"/>
              <a:gd name="connsiteY3" fmla="*/ 607252 h 607252"/>
              <a:gd name="connsiteX4" fmla="*/ 0 w 6849403"/>
              <a:gd name="connsiteY4" fmla="*/ 0 h 607252"/>
              <a:gd name="connsiteX0" fmla="*/ 0 w 6738533"/>
              <a:gd name="connsiteY0" fmla="*/ 0 h 607252"/>
              <a:gd name="connsiteX1" fmla="*/ 6461760 w 6738533"/>
              <a:gd name="connsiteY1" fmla="*/ 0 h 607252"/>
              <a:gd name="connsiteX2" fmla="*/ 6461760 w 6738533"/>
              <a:gd name="connsiteY2" fmla="*/ 607252 h 607252"/>
              <a:gd name="connsiteX3" fmla="*/ 0 w 6738533"/>
              <a:gd name="connsiteY3" fmla="*/ 607252 h 607252"/>
              <a:gd name="connsiteX4" fmla="*/ 0 w 6738533"/>
              <a:gd name="connsiteY4" fmla="*/ 0 h 607252"/>
              <a:gd name="connsiteX0" fmla="*/ 0 w 6791306"/>
              <a:gd name="connsiteY0" fmla="*/ 0 h 607252"/>
              <a:gd name="connsiteX1" fmla="*/ 6461760 w 6791306"/>
              <a:gd name="connsiteY1" fmla="*/ 0 h 607252"/>
              <a:gd name="connsiteX2" fmla="*/ 6461760 w 6791306"/>
              <a:gd name="connsiteY2" fmla="*/ 607252 h 607252"/>
              <a:gd name="connsiteX3" fmla="*/ 0 w 6791306"/>
              <a:gd name="connsiteY3" fmla="*/ 607252 h 607252"/>
              <a:gd name="connsiteX4" fmla="*/ 0 w 6791306"/>
              <a:gd name="connsiteY4" fmla="*/ 0 h 60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1306" h="607252">
                <a:moveTo>
                  <a:pt x="0" y="0"/>
                </a:moveTo>
                <a:lnTo>
                  <a:pt x="6461760" y="0"/>
                </a:lnTo>
                <a:cubicBezTo>
                  <a:pt x="6925880" y="939"/>
                  <a:pt x="6875716" y="606313"/>
                  <a:pt x="6461760" y="607252"/>
                </a:cubicBezTo>
                <a:lnTo>
                  <a:pt x="0" y="607252"/>
                </a:lnTo>
                <a:lnTo>
                  <a:pt x="0" y="0"/>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txBody>
          <a:bodyPr vert="horz" wrap="square" lIns="182832" tIns="91416" rIns="182832" bIns="91416" numCol="1" anchor="t" anchorCtr="0" compatLnSpc="1">
            <a:prstTxWarp prst="textNoShape">
              <a:avLst/>
            </a:prstTxWarp>
            <a:noAutofit/>
          </a:bodyPr>
          <a:lstStyle/>
          <a:p>
            <a:endParaRPr lang="id-ID" sz="7198">
              <a:latin typeface="Bai Jamjuree" pitchFamily="2" charset="-34"/>
              <a:cs typeface="Bai Jamjuree" pitchFamily="2" charset="-34"/>
            </a:endParaRPr>
          </a:p>
        </p:txBody>
      </p:sp>
      <p:sp>
        <p:nvSpPr>
          <p:cNvPr id="21" name="Freeform: Shape 93">
            <a:extLst>
              <a:ext uri="{FF2B5EF4-FFF2-40B4-BE49-F238E27FC236}">
                <a16:creationId xmlns:a16="http://schemas.microsoft.com/office/drawing/2014/main" id="{7399E612-593B-044D-B24E-DB431FCCFD80}"/>
              </a:ext>
            </a:extLst>
          </p:cNvPr>
          <p:cNvSpPr>
            <a:spLocks/>
          </p:cNvSpPr>
          <p:nvPr userDrawn="1"/>
        </p:nvSpPr>
        <p:spPr bwMode="auto">
          <a:xfrm rot="10800000" flipH="1">
            <a:off x="1" y="2594227"/>
            <a:ext cx="8496727" cy="607252"/>
          </a:xfrm>
          <a:custGeom>
            <a:avLst/>
            <a:gdLst>
              <a:gd name="connsiteX0" fmla="*/ 0 w 6461760"/>
              <a:gd name="connsiteY0" fmla="*/ 0 h 607252"/>
              <a:gd name="connsiteX1" fmla="*/ 6461760 w 6461760"/>
              <a:gd name="connsiteY1" fmla="*/ 0 h 607252"/>
              <a:gd name="connsiteX2" fmla="*/ 6461760 w 6461760"/>
              <a:gd name="connsiteY2" fmla="*/ 607252 h 607252"/>
              <a:gd name="connsiteX3" fmla="*/ 0 w 6461760"/>
              <a:gd name="connsiteY3" fmla="*/ 607252 h 607252"/>
              <a:gd name="connsiteX4" fmla="*/ 0 w 6461760"/>
              <a:gd name="connsiteY4" fmla="*/ 0 h 607252"/>
              <a:gd name="connsiteX0" fmla="*/ 0 w 6764837"/>
              <a:gd name="connsiteY0" fmla="*/ 0 h 607252"/>
              <a:gd name="connsiteX1" fmla="*/ 6461760 w 6764837"/>
              <a:gd name="connsiteY1" fmla="*/ 0 h 607252"/>
              <a:gd name="connsiteX2" fmla="*/ 6461760 w 6764837"/>
              <a:gd name="connsiteY2" fmla="*/ 607252 h 607252"/>
              <a:gd name="connsiteX3" fmla="*/ 0 w 6764837"/>
              <a:gd name="connsiteY3" fmla="*/ 607252 h 607252"/>
              <a:gd name="connsiteX4" fmla="*/ 0 w 6764837"/>
              <a:gd name="connsiteY4" fmla="*/ 0 h 607252"/>
              <a:gd name="connsiteX0" fmla="*/ 0 w 7026718"/>
              <a:gd name="connsiteY0" fmla="*/ 0 h 607252"/>
              <a:gd name="connsiteX1" fmla="*/ 6461760 w 7026718"/>
              <a:gd name="connsiteY1" fmla="*/ 0 h 607252"/>
              <a:gd name="connsiteX2" fmla="*/ 6461760 w 7026718"/>
              <a:gd name="connsiteY2" fmla="*/ 607252 h 607252"/>
              <a:gd name="connsiteX3" fmla="*/ 0 w 7026718"/>
              <a:gd name="connsiteY3" fmla="*/ 607252 h 607252"/>
              <a:gd name="connsiteX4" fmla="*/ 0 w 7026718"/>
              <a:gd name="connsiteY4" fmla="*/ 0 h 607252"/>
              <a:gd name="connsiteX0" fmla="*/ 0 w 6849403"/>
              <a:gd name="connsiteY0" fmla="*/ 0 h 607252"/>
              <a:gd name="connsiteX1" fmla="*/ 6461760 w 6849403"/>
              <a:gd name="connsiteY1" fmla="*/ 0 h 607252"/>
              <a:gd name="connsiteX2" fmla="*/ 6461760 w 6849403"/>
              <a:gd name="connsiteY2" fmla="*/ 607252 h 607252"/>
              <a:gd name="connsiteX3" fmla="*/ 0 w 6849403"/>
              <a:gd name="connsiteY3" fmla="*/ 607252 h 607252"/>
              <a:gd name="connsiteX4" fmla="*/ 0 w 6849403"/>
              <a:gd name="connsiteY4" fmla="*/ 0 h 607252"/>
              <a:gd name="connsiteX0" fmla="*/ 0 w 6738533"/>
              <a:gd name="connsiteY0" fmla="*/ 0 h 607252"/>
              <a:gd name="connsiteX1" fmla="*/ 6461760 w 6738533"/>
              <a:gd name="connsiteY1" fmla="*/ 0 h 607252"/>
              <a:gd name="connsiteX2" fmla="*/ 6461760 w 6738533"/>
              <a:gd name="connsiteY2" fmla="*/ 607252 h 607252"/>
              <a:gd name="connsiteX3" fmla="*/ 0 w 6738533"/>
              <a:gd name="connsiteY3" fmla="*/ 607252 h 607252"/>
              <a:gd name="connsiteX4" fmla="*/ 0 w 6738533"/>
              <a:gd name="connsiteY4" fmla="*/ 0 h 607252"/>
              <a:gd name="connsiteX0" fmla="*/ 0 w 6791306"/>
              <a:gd name="connsiteY0" fmla="*/ 0 h 607252"/>
              <a:gd name="connsiteX1" fmla="*/ 6461760 w 6791306"/>
              <a:gd name="connsiteY1" fmla="*/ 0 h 607252"/>
              <a:gd name="connsiteX2" fmla="*/ 6461760 w 6791306"/>
              <a:gd name="connsiteY2" fmla="*/ 607252 h 607252"/>
              <a:gd name="connsiteX3" fmla="*/ 0 w 6791306"/>
              <a:gd name="connsiteY3" fmla="*/ 607252 h 607252"/>
              <a:gd name="connsiteX4" fmla="*/ 0 w 6791306"/>
              <a:gd name="connsiteY4" fmla="*/ 0 h 60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1306" h="607252">
                <a:moveTo>
                  <a:pt x="0" y="0"/>
                </a:moveTo>
                <a:lnTo>
                  <a:pt x="6461760" y="0"/>
                </a:lnTo>
                <a:cubicBezTo>
                  <a:pt x="6925880" y="939"/>
                  <a:pt x="6875716" y="606313"/>
                  <a:pt x="6461760" y="607252"/>
                </a:cubicBezTo>
                <a:lnTo>
                  <a:pt x="0" y="607252"/>
                </a:lnTo>
                <a:lnTo>
                  <a:pt x="0" y="0"/>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txBody>
          <a:bodyPr vert="horz" wrap="square" lIns="182832" tIns="91416" rIns="182832" bIns="91416" numCol="1" anchor="t" anchorCtr="0" compatLnSpc="1">
            <a:prstTxWarp prst="textNoShape">
              <a:avLst/>
            </a:prstTxWarp>
            <a:noAutofit/>
          </a:bodyPr>
          <a:lstStyle/>
          <a:p>
            <a:endParaRPr lang="id-ID" sz="7198">
              <a:latin typeface="Bai Jamjuree" pitchFamily="2" charset="-34"/>
              <a:cs typeface="Bai Jamjuree" pitchFamily="2" charset="-34"/>
            </a:endParaRPr>
          </a:p>
        </p:txBody>
      </p:sp>
      <p:sp>
        <p:nvSpPr>
          <p:cNvPr id="20" name="Freeform: Shape 93">
            <a:extLst>
              <a:ext uri="{FF2B5EF4-FFF2-40B4-BE49-F238E27FC236}">
                <a16:creationId xmlns:a16="http://schemas.microsoft.com/office/drawing/2014/main" id="{6D4D7CDA-C4F6-4049-9D5B-2BDEF51551B0}"/>
              </a:ext>
            </a:extLst>
          </p:cNvPr>
          <p:cNvSpPr>
            <a:spLocks/>
          </p:cNvSpPr>
          <p:nvPr userDrawn="1"/>
        </p:nvSpPr>
        <p:spPr bwMode="auto">
          <a:xfrm rot="10800000" flipH="1">
            <a:off x="1" y="1799192"/>
            <a:ext cx="8496727" cy="607252"/>
          </a:xfrm>
          <a:custGeom>
            <a:avLst/>
            <a:gdLst>
              <a:gd name="connsiteX0" fmla="*/ 0 w 6461760"/>
              <a:gd name="connsiteY0" fmla="*/ 0 h 607252"/>
              <a:gd name="connsiteX1" fmla="*/ 6461760 w 6461760"/>
              <a:gd name="connsiteY1" fmla="*/ 0 h 607252"/>
              <a:gd name="connsiteX2" fmla="*/ 6461760 w 6461760"/>
              <a:gd name="connsiteY2" fmla="*/ 607252 h 607252"/>
              <a:gd name="connsiteX3" fmla="*/ 0 w 6461760"/>
              <a:gd name="connsiteY3" fmla="*/ 607252 h 607252"/>
              <a:gd name="connsiteX4" fmla="*/ 0 w 6461760"/>
              <a:gd name="connsiteY4" fmla="*/ 0 h 607252"/>
              <a:gd name="connsiteX0" fmla="*/ 0 w 6764837"/>
              <a:gd name="connsiteY0" fmla="*/ 0 h 607252"/>
              <a:gd name="connsiteX1" fmla="*/ 6461760 w 6764837"/>
              <a:gd name="connsiteY1" fmla="*/ 0 h 607252"/>
              <a:gd name="connsiteX2" fmla="*/ 6461760 w 6764837"/>
              <a:gd name="connsiteY2" fmla="*/ 607252 h 607252"/>
              <a:gd name="connsiteX3" fmla="*/ 0 w 6764837"/>
              <a:gd name="connsiteY3" fmla="*/ 607252 h 607252"/>
              <a:gd name="connsiteX4" fmla="*/ 0 w 6764837"/>
              <a:gd name="connsiteY4" fmla="*/ 0 h 607252"/>
              <a:gd name="connsiteX0" fmla="*/ 0 w 7026718"/>
              <a:gd name="connsiteY0" fmla="*/ 0 h 607252"/>
              <a:gd name="connsiteX1" fmla="*/ 6461760 w 7026718"/>
              <a:gd name="connsiteY1" fmla="*/ 0 h 607252"/>
              <a:gd name="connsiteX2" fmla="*/ 6461760 w 7026718"/>
              <a:gd name="connsiteY2" fmla="*/ 607252 h 607252"/>
              <a:gd name="connsiteX3" fmla="*/ 0 w 7026718"/>
              <a:gd name="connsiteY3" fmla="*/ 607252 h 607252"/>
              <a:gd name="connsiteX4" fmla="*/ 0 w 7026718"/>
              <a:gd name="connsiteY4" fmla="*/ 0 h 607252"/>
              <a:gd name="connsiteX0" fmla="*/ 0 w 6849403"/>
              <a:gd name="connsiteY0" fmla="*/ 0 h 607252"/>
              <a:gd name="connsiteX1" fmla="*/ 6461760 w 6849403"/>
              <a:gd name="connsiteY1" fmla="*/ 0 h 607252"/>
              <a:gd name="connsiteX2" fmla="*/ 6461760 w 6849403"/>
              <a:gd name="connsiteY2" fmla="*/ 607252 h 607252"/>
              <a:gd name="connsiteX3" fmla="*/ 0 w 6849403"/>
              <a:gd name="connsiteY3" fmla="*/ 607252 h 607252"/>
              <a:gd name="connsiteX4" fmla="*/ 0 w 6849403"/>
              <a:gd name="connsiteY4" fmla="*/ 0 h 607252"/>
              <a:gd name="connsiteX0" fmla="*/ 0 w 6738533"/>
              <a:gd name="connsiteY0" fmla="*/ 0 h 607252"/>
              <a:gd name="connsiteX1" fmla="*/ 6461760 w 6738533"/>
              <a:gd name="connsiteY1" fmla="*/ 0 h 607252"/>
              <a:gd name="connsiteX2" fmla="*/ 6461760 w 6738533"/>
              <a:gd name="connsiteY2" fmla="*/ 607252 h 607252"/>
              <a:gd name="connsiteX3" fmla="*/ 0 w 6738533"/>
              <a:gd name="connsiteY3" fmla="*/ 607252 h 607252"/>
              <a:gd name="connsiteX4" fmla="*/ 0 w 6738533"/>
              <a:gd name="connsiteY4" fmla="*/ 0 h 607252"/>
              <a:gd name="connsiteX0" fmla="*/ 0 w 6791306"/>
              <a:gd name="connsiteY0" fmla="*/ 0 h 607252"/>
              <a:gd name="connsiteX1" fmla="*/ 6461760 w 6791306"/>
              <a:gd name="connsiteY1" fmla="*/ 0 h 607252"/>
              <a:gd name="connsiteX2" fmla="*/ 6461760 w 6791306"/>
              <a:gd name="connsiteY2" fmla="*/ 607252 h 607252"/>
              <a:gd name="connsiteX3" fmla="*/ 0 w 6791306"/>
              <a:gd name="connsiteY3" fmla="*/ 607252 h 607252"/>
              <a:gd name="connsiteX4" fmla="*/ 0 w 6791306"/>
              <a:gd name="connsiteY4" fmla="*/ 0 h 60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1306" h="607252">
                <a:moveTo>
                  <a:pt x="0" y="0"/>
                </a:moveTo>
                <a:lnTo>
                  <a:pt x="6461760" y="0"/>
                </a:lnTo>
                <a:cubicBezTo>
                  <a:pt x="6925880" y="939"/>
                  <a:pt x="6875716" y="606313"/>
                  <a:pt x="6461760" y="607252"/>
                </a:cubicBezTo>
                <a:lnTo>
                  <a:pt x="0" y="607252"/>
                </a:lnTo>
                <a:lnTo>
                  <a:pt x="0" y="0"/>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txBody>
          <a:bodyPr vert="horz" wrap="square" lIns="182832" tIns="91416" rIns="182832" bIns="91416" numCol="1" anchor="t" anchorCtr="0" compatLnSpc="1">
            <a:prstTxWarp prst="textNoShape">
              <a:avLst/>
            </a:prstTxWarp>
            <a:noAutofit/>
          </a:bodyPr>
          <a:lstStyle/>
          <a:p>
            <a:endParaRPr lang="id-ID" sz="7198">
              <a:latin typeface="Bai Jamjuree" pitchFamily="2" charset="-34"/>
              <a:cs typeface="Bai Jamjuree" pitchFamily="2" charset="-34"/>
            </a:endParaRPr>
          </a:p>
        </p:txBody>
      </p:sp>
      <p:pic>
        <p:nvPicPr>
          <p:cNvPr id="3" name="Graphic 2">
            <a:extLst>
              <a:ext uri="{FF2B5EF4-FFF2-40B4-BE49-F238E27FC236}">
                <a16:creationId xmlns:a16="http://schemas.microsoft.com/office/drawing/2014/main" id="{419C2B39-8BA6-FD46-BEE3-C6BB9B37B378}"/>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17947" r="16907"/>
          <a:stretch/>
        </p:blipFill>
        <p:spPr>
          <a:xfrm>
            <a:off x="8891299" y="0"/>
            <a:ext cx="3300701" cy="3259394"/>
          </a:xfrm>
          <a:prstGeom prst="rect">
            <a:avLst/>
          </a:prstGeom>
        </p:spPr>
      </p:pic>
      <p:pic>
        <p:nvPicPr>
          <p:cNvPr id="17" name="Graphic 16">
            <a:extLst>
              <a:ext uri="{FF2B5EF4-FFF2-40B4-BE49-F238E27FC236}">
                <a16:creationId xmlns:a16="http://schemas.microsoft.com/office/drawing/2014/main" id="{A9193306-72AC-4E47-894C-40DAB24A32EA}"/>
              </a:ext>
            </a:extLst>
          </p:cNvPr>
          <p:cNvPicPr>
            <a:picLocks noChangeAspect="1"/>
          </p:cNvPicPr>
          <p:nvPr userDrawn="1"/>
        </p:nvPicPr>
        <p:blipFill rotWithShape="1">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b="24813"/>
          <a:stretch/>
        </p:blipFill>
        <p:spPr>
          <a:xfrm rot="16200000" flipH="1">
            <a:off x="10357657" y="1074167"/>
            <a:ext cx="2094157" cy="1574530"/>
          </a:xfrm>
          <a:prstGeom prst="rect">
            <a:avLst/>
          </a:prstGeom>
        </p:spPr>
      </p:pic>
      <p:sp>
        <p:nvSpPr>
          <p:cNvPr id="22" name="Title 1">
            <a:extLst>
              <a:ext uri="{FF2B5EF4-FFF2-40B4-BE49-F238E27FC236}">
                <a16:creationId xmlns:a16="http://schemas.microsoft.com/office/drawing/2014/main" id="{4EF37383-D649-9D40-AE2E-FBFCCFD76B0C}"/>
              </a:ext>
            </a:extLst>
          </p:cNvPr>
          <p:cNvSpPr>
            <a:spLocks noGrp="1"/>
          </p:cNvSpPr>
          <p:nvPr>
            <p:ph type="title" hasCustomPrompt="1"/>
          </p:nvPr>
        </p:nvSpPr>
        <p:spPr>
          <a:xfrm>
            <a:off x="352537" y="665725"/>
            <a:ext cx="8144191" cy="968952"/>
          </a:xfrm>
          <a:prstGeom prst="rect">
            <a:avLst/>
          </a:prstGeom>
        </p:spPr>
        <p:txBody>
          <a:bodyPr lIns="91440" tIns="0" rIns="91440" bIns="0" anchor="t">
            <a:noAutofit/>
          </a:bodyPr>
          <a:lstStyle>
            <a:lvl1pPr algn="l">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
        <p:nvSpPr>
          <p:cNvPr id="4" name="Text Placeholder 3">
            <a:extLst>
              <a:ext uri="{FF2B5EF4-FFF2-40B4-BE49-F238E27FC236}">
                <a16:creationId xmlns:a16="http://schemas.microsoft.com/office/drawing/2014/main" id="{95E13CD8-857C-5C47-B57B-2A8BDADE493F}"/>
              </a:ext>
            </a:extLst>
          </p:cNvPr>
          <p:cNvSpPr>
            <a:spLocks noGrp="1"/>
          </p:cNvSpPr>
          <p:nvPr>
            <p:ph type="body" sz="quarter" idx="10"/>
          </p:nvPr>
        </p:nvSpPr>
        <p:spPr>
          <a:xfrm>
            <a:off x="419100" y="1803018"/>
            <a:ext cx="7279558" cy="606425"/>
          </a:xfrm>
        </p:spPr>
        <p:txBody>
          <a:bodyPr anchor="ctr">
            <a:noAutofit/>
          </a:bodyPr>
          <a:lstStyle>
            <a:lvl1pPr marL="0" indent="0">
              <a:buNone/>
              <a:defRPr sz="2000" b="1" i="0">
                <a:solidFill>
                  <a:schemeClr val="bg1"/>
                </a:solidFill>
                <a:latin typeface="Bai Jamjuree" pitchFamily="2" charset="-34"/>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GB"/>
              <a:t>Click to edit Master text styles</a:t>
            </a:r>
          </a:p>
        </p:txBody>
      </p:sp>
      <p:sp>
        <p:nvSpPr>
          <p:cNvPr id="29" name="Text Placeholder 3">
            <a:extLst>
              <a:ext uri="{FF2B5EF4-FFF2-40B4-BE49-F238E27FC236}">
                <a16:creationId xmlns:a16="http://schemas.microsoft.com/office/drawing/2014/main" id="{6ED42BBD-0F16-384E-8574-462E5D3D35BB}"/>
              </a:ext>
            </a:extLst>
          </p:cNvPr>
          <p:cNvSpPr>
            <a:spLocks noGrp="1"/>
          </p:cNvSpPr>
          <p:nvPr>
            <p:ph type="body" sz="quarter" idx="11"/>
          </p:nvPr>
        </p:nvSpPr>
        <p:spPr>
          <a:xfrm>
            <a:off x="419100" y="2605275"/>
            <a:ext cx="7279558" cy="606425"/>
          </a:xfrm>
        </p:spPr>
        <p:txBody>
          <a:bodyPr anchor="ctr">
            <a:noAutofit/>
          </a:bodyPr>
          <a:lstStyle>
            <a:lvl1pPr marL="0" indent="0">
              <a:buNone/>
              <a:defRPr sz="2000" b="1" i="0">
                <a:solidFill>
                  <a:schemeClr val="bg1"/>
                </a:solidFill>
                <a:latin typeface="Bai Jamjuree" pitchFamily="2" charset="-34"/>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GB"/>
              <a:t>Click to edit Master text styles</a:t>
            </a:r>
          </a:p>
        </p:txBody>
      </p:sp>
      <p:sp>
        <p:nvSpPr>
          <p:cNvPr id="30" name="Text Placeholder 3">
            <a:extLst>
              <a:ext uri="{FF2B5EF4-FFF2-40B4-BE49-F238E27FC236}">
                <a16:creationId xmlns:a16="http://schemas.microsoft.com/office/drawing/2014/main" id="{2BB1E9D5-50BD-A445-8EC0-C8EAE6467565}"/>
              </a:ext>
            </a:extLst>
          </p:cNvPr>
          <p:cNvSpPr>
            <a:spLocks noGrp="1"/>
          </p:cNvSpPr>
          <p:nvPr>
            <p:ph type="body" sz="quarter" idx="12"/>
          </p:nvPr>
        </p:nvSpPr>
        <p:spPr>
          <a:xfrm>
            <a:off x="419100" y="3390090"/>
            <a:ext cx="7279558" cy="606425"/>
          </a:xfrm>
        </p:spPr>
        <p:txBody>
          <a:bodyPr anchor="ctr">
            <a:noAutofit/>
          </a:bodyPr>
          <a:lstStyle>
            <a:lvl1pPr marL="0" indent="0">
              <a:buNone/>
              <a:defRPr sz="2000" b="1" i="0">
                <a:solidFill>
                  <a:schemeClr val="bg1"/>
                </a:solidFill>
                <a:latin typeface="Bai Jamjuree" pitchFamily="2" charset="-34"/>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GB"/>
              <a:t>Click to edit Master text styles</a:t>
            </a:r>
          </a:p>
        </p:txBody>
      </p:sp>
      <p:sp>
        <p:nvSpPr>
          <p:cNvPr id="31" name="Text Placeholder 3">
            <a:extLst>
              <a:ext uri="{FF2B5EF4-FFF2-40B4-BE49-F238E27FC236}">
                <a16:creationId xmlns:a16="http://schemas.microsoft.com/office/drawing/2014/main" id="{65FE2F72-0063-5547-A51A-D36AE4D5BBEE}"/>
              </a:ext>
            </a:extLst>
          </p:cNvPr>
          <p:cNvSpPr>
            <a:spLocks noGrp="1"/>
          </p:cNvSpPr>
          <p:nvPr>
            <p:ph type="body" sz="quarter" idx="13"/>
          </p:nvPr>
        </p:nvSpPr>
        <p:spPr>
          <a:xfrm>
            <a:off x="419100" y="4205565"/>
            <a:ext cx="7279558" cy="606425"/>
          </a:xfrm>
        </p:spPr>
        <p:txBody>
          <a:bodyPr anchor="ctr">
            <a:noAutofit/>
          </a:bodyPr>
          <a:lstStyle>
            <a:lvl1pPr marL="0" indent="0">
              <a:buNone/>
              <a:defRPr sz="2000" b="1" i="0">
                <a:solidFill>
                  <a:schemeClr val="bg1"/>
                </a:solidFill>
                <a:latin typeface="Bai Jamjuree" pitchFamily="2" charset="-34"/>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GB"/>
              <a:t>Click to edit Master text styles</a:t>
            </a:r>
          </a:p>
        </p:txBody>
      </p:sp>
      <p:sp>
        <p:nvSpPr>
          <p:cNvPr id="19" name="Text Placeholder 3">
            <a:extLst>
              <a:ext uri="{FF2B5EF4-FFF2-40B4-BE49-F238E27FC236}">
                <a16:creationId xmlns:a16="http://schemas.microsoft.com/office/drawing/2014/main" id="{7E442CA2-5901-4142-BABB-F148B8F453F6}"/>
              </a:ext>
            </a:extLst>
          </p:cNvPr>
          <p:cNvSpPr>
            <a:spLocks noGrp="1"/>
          </p:cNvSpPr>
          <p:nvPr>
            <p:ph type="body" sz="quarter" idx="14"/>
          </p:nvPr>
        </p:nvSpPr>
        <p:spPr>
          <a:xfrm>
            <a:off x="419100" y="4984018"/>
            <a:ext cx="7279558" cy="606425"/>
          </a:xfrm>
        </p:spPr>
        <p:txBody>
          <a:bodyPr anchor="ctr">
            <a:noAutofit/>
          </a:bodyPr>
          <a:lstStyle>
            <a:lvl1pPr marL="0" indent="0">
              <a:buNone/>
              <a:defRPr sz="2000" b="1" i="0">
                <a:solidFill>
                  <a:schemeClr val="bg1"/>
                </a:solidFill>
                <a:latin typeface="Bai Jamjuree" pitchFamily="2" charset="-34"/>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GB"/>
              <a:t>Click to edit Master text styles</a:t>
            </a:r>
          </a:p>
        </p:txBody>
      </p:sp>
      <p:pic>
        <p:nvPicPr>
          <p:cNvPr id="25" name="Graphic 24">
            <a:extLst>
              <a:ext uri="{FF2B5EF4-FFF2-40B4-BE49-F238E27FC236}">
                <a16:creationId xmlns:a16="http://schemas.microsoft.com/office/drawing/2014/main" id="{9B2806B4-B0E8-E94A-BA21-4F025F8DB95A}"/>
              </a:ext>
            </a:extLst>
          </p:cNvPr>
          <p:cNvPicPr>
            <a:picLocks noChangeAspect="1"/>
          </p:cNvPicPr>
          <p:nvPr userDrawn="1"/>
        </p:nvPicPr>
        <p:blipFill rotWithShape="1">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rcRect r="37091"/>
          <a:stretch/>
        </p:blipFill>
        <p:spPr>
          <a:xfrm>
            <a:off x="11242470" y="2266626"/>
            <a:ext cx="949529" cy="1555955"/>
          </a:xfrm>
          <a:prstGeom prst="rect">
            <a:avLst/>
          </a:prstGeom>
        </p:spPr>
      </p:pic>
    </p:spTree>
    <p:extLst>
      <p:ext uri="{BB962C8B-B14F-4D97-AF65-F5344CB8AC3E}">
        <p14:creationId xmlns:p14="http://schemas.microsoft.com/office/powerpoint/2010/main" val="2273574923"/>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pos="26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Center + Content Boxes Chart">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F35E219D-6B1B-284B-8315-81C77641BED0}"/>
              </a:ext>
            </a:extLst>
          </p:cNvPr>
          <p:cNvSpPr>
            <a:spLocks noGrp="1"/>
          </p:cNvSpPr>
          <p:nvPr>
            <p:ph type="body" sz="quarter" idx="19" hasCustomPrompt="1"/>
          </p:nvPr>
        </p:nvSpPr>
        <p:spPr>
          <a:xfrm>
            <a:off x="1234881" y="2001884"/>
            <a:ext cx="4697271" cy="679450"/>
          </a:xfr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15875">
            <a:solidFill>
              <a:schemeClr val="accent2"/>
            </a:solidFill>
          </a:ln>
        </p:spPr>
        <p:txBody>
          <a:bodyPr anchor="ctr">
            <a:noAutofit/>
          </a:bodyPr>
          <a:lstStyle>
            <a:lvl1pPr marL="0" indent="0" algn="ctr">
              <a:buNone/>
              <a:defRPr sz="2000" b="1" i="0">
                <a:solidFill>
                  <a:schemeClr val="bg1"/>
                </a:solidFill>
                <a:latin typeface="Bai Jamjuree" pitchFamily="2" charset="-34"/>
                <a:ea typeface="Source Sans Pro Semibold" panose="020B0503030403020204" pitchFamily="34" charset="0"/>
                <a:cs typeface="Bai Jamjuree" pitchFamily="2" charset="-34"/>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a:t>
            </a:r>
            <a:br>
              <a:rPr lang="en-US" dirty="0"/>
            </a:br>
            <a:r>
              <a:rPr lang="en-US" dirty="0"/>
              <a:t>TEXT STYLES</a:t>
            </a:r>
          </a:p>
        </p:txBody>
      </p:sp>
      <p:sp>
        <p:nvSpPr>
          <p:cNvPr id="14" name="Text Placeholder 2">
            <a:extLst>
              <a:ext uri="{FF2B5EF4-FFF2-40B4-BE49-F238E27FC236}">
                <a16:creationId xmlns:a16="http://schemas.microsoft.com/office/drawing/2014/main" id="{801EF905-69D4-C940-A72B-97FEBA47DB5E}"/>
              </a:ext>
            </a:extLst>
          </p:cNvPr>
          <p:cNvSpPr>
            <a:spLocks noGrp="1"/>
          </p:cNvSpPr>
          <p:nvPr>
            <p:ph type="body" sz="quarter" idx="21" hasCustomPrompt="1"/>
          </p:nvPr>
        </p:nvSpPr>
        <p:spPr>
          <a:xfrm>
            <a:off x="6259850" y="2001884"/>
            <a:ext cx="4697271" cy="679450"/>
          </a:xfr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15875">
            <a:solidFill>
              <a:schemeClr val="accent2"/>
            </a:solidFill>
          </a:ln>
        </p:spPr>
        <p:txBody>
          <a:bodyPr anchor="ctr">
            <a:noAutofit/>
          </a:bodyPr>
          <a:lstStyle>
            <a:lvl1pPr marL="0" indent="0" algn="ctr">
              <a:buNone/>
              <a:defRPr sz="2000" b="1" i="0">
                <a:solidFill>
                  <a:schemeClr val="bg1"/>
                </a:solidFill>
                <a:latin typeface="Bai Jamjuree" pitchFamily="2" charset="-34"/>
                <a:ea typeface="Source Sans Pro Semibold" panose="020B0503030403020204" pitchFamily="34" charset="0"/>
                <a:cs typeface="Bai Jamjuree" pitchFamily="2" charset="-34"/>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a:t>
            </a:r>
            <a:br>
              <a:rPr lang="en-US" dirty="0"/>
            </a:br>
            <a:r>
              <a:rPr lang="en-US" dirty="0"/>
              <a:t>TEXT STYLES</a:t>
            </a:r>
          </a:p>
        </p:txBody>
      </p:sp>
      <p:sp>
        <p:nvSpPr>
          <p:cNvPr id="19" name="Text Placeholder 5">
            <a:extLst>
              <a:ext uri="{FF2B5EF4-FFF2-40B4-BE49-F238E27FC236}">
                <a16:creationId xmlns:a16="http://schemas.microsoft.com/office/drawing/2014/main" id="{2A8AE2A1-14B1-A446-B3B7-7FCD9FC40D8B}"/>
              </a:ext>
            </a:extLst>
          </p:cNvPr>
          <p:cNvSpPr>
            <a:spLocks noGrp="1"/>
          </p:cNvSpPr>
          <p:nvPr>
            <p:ph type="body" sz="quarter" idx="16"/>
          </p:nvPr>
        </p:nvSpPr>
        <p:spPr>
          <a:xfrm>
            <a:off x="1234881" y="2679516"/>
            <a:ext cx="4697270" cy="2200609"/>
          </a:xfrm>
          <a:noFill/>
          <a:ln w="15875">
            <a:solidFill>
              <a:schemeClr val="accent2"/>
            </a:solidFill>
          </a:ln>
        </p:spPr>
        <p:txBody>
          <a:bodyPr lIns="182880" tIns="182880">
            <a:noAutofit/>
          </a:bodyPr>
          <a:lstStyle>
            <a:lvl1pPr>
              <a:buClrTx/>
              <a:defRPr b="0" i="0">
                <a:solidFill>
                  <a:srgbClr val="252628"/>
                </a:solidFill>
                <a:latin typeface="Bai Jamjuree Light" pitchFamily="2" charset="-34"/>
                <a:cs typeface="Bai Jamjuree Light" pitchFamily="2" charset="-34"/>
              </a:defRPr>
            </a:lvl1pPr>
            <a:lvl2pPr>
              <a:buClrTx/>
              <a:defRPr b="0" i="0">
                <a:solidFill>
                  <a:srgbClr val="252628"/>
                </a:solidFill>
                <a:latin typeface="Bai Jamjuree Light" pitchFamily="2" charset="-34"/>
                <a:cs typeface="Bai Jamjuree Light" pitchFamily="2" charset="-34"/>
              </a:defRPr>
            </a:lvl2pPr>
            <a:lvl3pPr>
              <a:buClrTx/>
              <a:defRPr b="0" i="0">
                <a:solidFill>
                  <a:srgbClr val="252628"/>
                </a:solidFill>
                <a:latin typeface="Bai Jamjuree Light" pitchFamily="2" charset="-34"/>
                <a:cs typeface="Bai Jamjuree Light" pitchFamily="2" charset="-34"/>
              </a:defRPr>
            </a:lvl3pPr>
            <a:lvl4pPr>
              <a:buClrTx/>
              <a:defRPr b="0" i="0">
                <a:solidFill>
                  <a:srgbClr val="252628"/>
                </a:solidFill>
                <a:latin typeface="Bai Jamjuree Light" pitchFamily="2" charset="-34"/>
                <a:cs typeface="Bai Jamjuree Light" pitchFamily="2" charset="-34"/>
              </a:defRPr>
            </a:lvl4pPr>
            <a:lvl5pPr>
              <a:buClrTx/>
              <a:defRPr b="0" i="0">
                <a:solidFill>
                  <a:srgbClr val="252628"/>
                </a:solidFill>
                <a:latin typeface="Bai Jamjuree Light" pitchFamily="2" charset="-34"/>
                <a:cs typeface="Bai Jamjuree Light" pitchFamily="2" charset="-34"/>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5">
            <a:extLst>
              <a:ext uri="{FF2B5EF4-FFF2-40B4-BE49-F238E27FC236}">
                <a16:creationId xmlns:a16="http://schemas.microsoft.com/office/drawing/2014/main" id="{3599F95D-A028-0C46-832B-F6CFC2A7B032}"/>
              </a:ext>
            </a:extLst>
          </p:cNvPr>
          <p:cNvSpPr>
            <a:spLocks noGrp="1"/>
          </p:cNvSpPr>
          <p:nvPr>
            <p:ph type="body" sz="quarter" idx="20"/>
          </p:nvPr>
        </p:nvSpPr>
        <p:spPr>
          <a:xfrm>
            <a:off x="6259850" y="2679516"/>
            <a:ext cx="4697270" cy="2200609"/>
          </a:xfrm>
          <a:noFill/>
          <a:ln w="15875">
            <a:solidFill>
              <a:schemeClr val="accent2"/>
            </a:solidFill>
          </a:ln>
        </p:spPr>
        <p:txBody>
          <a:bodyPr lIns="182880" tIns="182880">
            <a:noAutofit/>
          </a:bodyPr>
          <a:lstStyle>
            <a:lvl1pPr>
              <a:buClrTx/>
              <a:defRPr b="0" i="0">
                <a:solidFill>
                  <a:srgbClr val="252628"/>
                </a:solidFill>
                <a:latin typeface="Bai Jamjuree Light" pitchFamily="2" charset="-34"/>
                <a:cs typeface="Bai Jamjuree Light" pitchFamily="2" charset="-34"/>
              </a:defRPr>
            </a:lvl1pPr>
            <a:lvl2pPr>
              <a:buClrTx/>
              <a:defRPr b="0" i="0">
                <a:solidFill>
                  <a:srgbClr val="252628"/>
                </a:solidFill>
                <a:latin typeface="Bai Jamjuree Light" pitchFamily="2" charset="-34"/>
                <a:cs typeface="Bai Jamjuree Light" pitchFamily="2" charset="-34"/>
              </a:defRPr>
            </a:lvl2pPr>
            <a:lvl3pPr>
              <a:buClrTx/>
              <a:defRPr b="0" i="0">
                <a:solidFill>
                  <a:srgbClr val="252628"/>
                </a:solidFill>
                <a:latin typeface="Bai Jamjuree Light" pitchFamily="2" charset="-34"/>
                <a:cs typeface="Bai Jamjuree Light" pitchFamily="2" charset="-34"/>
              </a:defRPr>
            </a:lvl3pPr>
            <a:lvl4pPr>
              <a:buClrTx/>
              <a:defRPr b="0" i="0">
                <a:solidFill>
                  <a:srgbClr val="252628"/>
                </a:solidFill>
                <a:latin typeface="Bai Jamjuree Light" pitchFamily="2" charset="-34"/>
                <a:cs typeface="Bai Jamjuree Light" pitchFamily="2" charset="-34"/>
              </a:defRPr>
            </a:lvl4pPr>
            <a:lvl5pPr>
              <a:buClrTx/>
              <a:defRPr b="0" i="0">
                <a:solidFill>
                  <a:srgbClr val="252628"/>
                </a:solidFill>
                <a:latin typeface="Bai Jamjuree Light" pitchFamily="2" charset="-34"/>
                <a:cs typeface="Bai Jamjuree Light" pitchFamily="2" charset="-34"/>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itle 1">
            <a:extLst>
              <a:ext uri="{FF2B5EF4-FFF2-40B4-BE49-F238E27FC236}">
                <a16:creationId xmlns:a16="http://schemas.microsoft.com/office/drawing/2014/main" id="{A2BF55D9-3B27-3B46-81DF-7E4B35743E01}"/>
              </a:ext>
            </a:extLst>
          </p:cNvPr>
          <p:cNvSpPr>
            <a:spLocks noGrp="1"/>
          </p:cNvSpPr>
          <p:nvPr>
            <p:ph type="title" hasCustomPrompt="1"/>
          </p:nvPr>
        </p:nvSpPr>
        <p:spPr>
          <a:xfrm>
            <a:off x="439417" y="665832"/>
            <a:ext cx="11323323" cy="968952"/>
          </a:xfrm>
          <a:prstGeom prst="rect">
            <a:avLst/>
          </a:prstGeom>
        </p:spPr>
        <p:txBody>
          <a:bodyPr lIns="0" tIns="0" rIns="0" bIns="0" anchor="t">
            <a:noAutofit/>
          </a:bodyPr>
          <a:lstStyle>
            <a:lvl1pPr algn="ctr">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Tree>
    <p:extLst>
      <p:ext uri="{BB962C8B-B14F-4D97-AF65-F5344CB8AC3E}">
        <p14:creationId xmlns:p14="http://schemas.microsoft.com/office/powerpoint/2010/main" val="1723121133"/>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orient="horz" pos="21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Center + Content Boxes Chart">
    <p:spTree>
      <p:nvGrpSpPr>
        <p:cNvPr id="1" name=""/>
        <p:cNvGrpSpPr/>
        <p:nvPr/>
      </p:nvGrpSpPr>
      <p:grpSpPr>
        <a:xfrm>
          <a:off x="0" y="0"/>
          <a:ext cx="0" cy="0"/>
          <a:chOff x="0" y="0"/>
          <a:chExt cx="0" cy="0"/>
        </a:xfrm>
      </p:grpSpPr>
      <p:sp>
        <p:nvSpPr>
          <p:cNvPr id="13" name="Isosceles Triangle 59">
            <a:extLst>
              <a:ext uri="{FF2B5EF4-FFF2-40B4-BE49-F238E27FC236}">
                <a16:creationId xmlns:a16="http://schemas.microsoft.com/office/drawing/2014/main" id="{0D99045C-0472-A74E-8069-4B13371FAE59}"/>
              </a:ext>
            </a:extLst>
          </p:cNvPr>
          <p:cNvSpPr/>
          <p:nvPr userDrawn="1"/>
        </p:nvSpPr>
        <p:spPr>
          <a:xfrm rot="10800000">
            <a:off x="4215656" y="5166156"/>
            <a:ext cx="3571539" cy="400395"/>
          </a:xfrm>
          <a:prstGeom prst="triangle">
            <a:avLst>
              <a:gd name="adj" fmla="val 46734"/>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a:ln>
                <a:noFill/>
              </a:ln>
              <a:solidFill>
                <a:srgbClr val="FFFFFF"/>
              </a:solidFill>
              <a:effectLst/>
              <a:uLnTx/>
              <a:uFillTx/>
              <a:latin typeface="Bai Jamjuree" pitchFamily="2" charset="-34"/>
              <a:ea typeface="+mn-ea"/>
              <a:cs typeface="+mn-cs"/>
            </a:endParaRPr>
          </a:p>
        </p:txBody>
      </p:sp>
      <p:sp>
        <p:nvSpPr>
          <p:cNvPr id="3" name="Text Placeholder 2">
            <a:extLst>
              <a:ext uri="{FF2B5EF4-FFF2-40B4-BE49-F238E27FC236}">
                <a16:creationId xmlns:a16="http://schemas.microsoft.com/office/drawing/2014/main" id="{59A7EC94-81B8-0B46-B242-30D5A7B8094C}"/>
              </a:ext>
            </a:extLst>
          </p:cNvPr>
          <p:cNvSpPr>
            <a:spLocks noGrp="1"/>
          </p:cNvSpPr>
          <p:nvPr>
            <p:ph type="body" sz="quarter" idx="22"/>
          </p:nvPr>
        </p:nvSpPr>
        <p:spPr>
          <a:xfrm>
            <a:off x="3651038" y="5871318"/>
            <a:ext cx="4915882" cy="651307"/>
          </a:xfrm>
        </p:spPr>
        <p:txBody>
          <a:bodyPr>
            <a:normAutofit/>
          </a:bodyPr>
          <a:lstStyle>
            <a:lvl1pPr marL="0" indent="0" algn="ctr">
              <a:buNone/>
              <a:defRPr sz="1800" b="1" i="0">
                <a:solidFill>
                  <a:schemeClr val="accent1"/>
                </a:solidFill>
                <a:latin typeface="Bai Jamjuree SemiBold" pitchFamily="2" charset="-34"/>
                <a:cs typeface="Bai Jamjuree SemiBold" pitchFamily="2" charset="-34"/>
              </a:defRPr>
            </a:lvl1pPr>
            <a:lvl2pPr marL="457200" indent="0" algn="ctr">
              <a:buNone/>
              <a:defRPr>
                <a:solidFill>
                  <a:schemeClr val="accent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GB"/>
              <a:t>Click to edit Master text styles</a:t>
            </a:r>
          </a:p>
        </p:txBody>
      </p:sp>
      <p:sp>
        <p:nvSpPr>
          <p:cNvPr id="19" name="Title 1">
            <a:extLst>
              <a:ext uri="{FF2B5EF4-FFF2-40B4-BE49-F238E27FC236}">
                <a16:creationId xmlns:a16="http://schemas.microsoft.com/office/drawing/2014/main" id="{0053A693-B104-E14D-B920-E34418CD5256}"/>
              </a:ext>
            </a:extLst>
          </p:cNvPr>
          <p:cNvSpPr>
            <a:spLocks noGrp="1"/>
          </p:cNvSpPr>
          <p:nvPr>
            <p:ph type="title" hasCustomPrompt="1"/>
          </p:nvPr>
        </p:nvSpPr>
        <p:spPr>
          <a:xfrm>
            <a:off x="439417" y="665832"/>
            <a:ext cx="11323323" cy="968952"/>
          </a:xfrm>
          <a:prstGeom prst="rect">
            <a:avLst/>
          </a:prstGeom>
        </p:spPr>
        <p:txBody>
          <a:bodyPr lIns="0" tIns="0" rIns="0" bIns="0" anchor="t">
            <a:noAutofit/>
          </a:bodyPr>
          <a:lstStyle>
            <a:lvl1pPr algn="ctr">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
        <p:nvSpPr>
          <p:cNvPr id="14" name="Text Placeholder 2">
            <a:extLst>
              <a:ext uri="{FF2B5EF4-FFF2-40B4-BE49-F238E27FC236}">
                <a16:creationId xmlns:a16="http://schemas.microsoft.com/office/drawing/2014/main" id="{B7DEA13F-33D7-9841-B7A1-B9976F18A600}"/>
              </a:ext>
            </a:extLst>
          </p:cNvPr>
          <p:cNvSpPr>
            <a:spLocks noGrp="1"/>
          </p:cNvSpPr>
          <p:nvPr>
            <p:ph type="body" sz="quarter" idx="19" hasCustomPrompt="1"/>
          </p:nvPr>
        </p:nvSpPr>
        <p:spPr>
          <a:xfrm>
            <a:off x="1234881" y="2001884"/>
            <a:ext cx="4697271" cy="679450"/>
          </a:xfr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15875">
            <a:solidFill>
              <a:schemeClr val="accent2"/>
            </a:solidFill>
          </a:ln>
        </p:spPr>
        <p:txBody>
          <a:bodyPr anchor="ctr">
            <a:noAutofit/>
          </a:bodyPr>
          <a:lstStyle>
            <a:lvl1pPr marL="0" indent="0" algn="ctr">
              <a:buNone/>
              <a:defRPr sz="2000" b="1" i="0">
                <a:solidFill>
                  <a:schemeClr val="bg1"/>
                </a:solidFill>
                <a:latin typeface="Bai Jamjuree" pitchFamily="2" charset="-34"/>
                <a:ea typeface="Source Sans Pro Semibold" panose="020B0503030403020204" pitchFamily="34" charset="0"/>
                <a:cs typeface="Bai Jamjuree" pitchFamily="2" charset="-34"/>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a:t>
            </a:r>
            <a:br>
              <a:rPr lang="en-US" dirty="0"/>
            </a:br>
            <a:r>
              <a:rPr lang="en-US" dirty="0"/>
              <a:t>TEXT STYLES</a:t>
            </a:r>
          </a:p>
        </p:txBody>
      </p:sp>
      <p:sp>
        <p:nvSpPr>
          <p:cNvPr id="15" name="Text Placeholder 2">
            <a:extLst>
              <a:ext uri="{FF2B5EF4-FFF2-40B4-BE49-F238E27FC236}">
                <a16:creationId xmlns:a16="http://schemas.microsoft.com/office/drawing/2014/main" id="{38247EC9-8C03-0C4A-826C-C90955F5C2B1}"/>
              </a:ext>
            </a:extLst>
          </p:cNvPr>
          <p:cNvSpPr>
            <a:spLocks noGrp="1"/>
          </p:cNvSpPr>
          <p:nvPr>
            <p:ph type="body" sz="quarter" idx="21" hasCustomPrompt="1"/>
          </p:nvPr>
        </p:nvSpPr>
        <p:spPr>
          <a:xfrm>
            <a:off x="6259850" y="2001884"/>
            <a:ext cx="4697271" cy="679450"/>
          </a:xfr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15875">
            <a:solidFill>
              <a:schemeClr val="accent2"/>
            </a:solidFill>
          </a:ln>
        </p:spPr>
        <p:txBody>
          <a:bodyPr anchor="ctr">
            <a:noAutofit/>
          </a:bodyPr>
          <a:lstStyle>
            <a:lvl1pPr marL="0" indent="0" algn="ctr">
              <a:buNone/>
              <a:defRPr sz="2000" b="1" i="0">
                <a:solidFill>
                  <a:schemeClr val="bg1"/>
                </a:solidFill>
                <a:latin typeface="Bai Jamjuree" pitchFamily="2" charset="-34"/>
                <a:ea typeface="Source Sans Pro Semibold" panose="020B0503030403020204" pitchFamily="34" charset="0"/>
                <a:cs typeface="Bai Jamjuree" pitchFamily="2" charset="-34"/>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a:t>
            </a:r>
            <a:br>
              <a:rPr lang="en-US" dirty="0"/>
            </a:br>
            <a:r>
              <a:rPr lang="en-US" dirty="0"/>
              <a:t>TEXT STYLES</a:t>
            </a:r>
          </a:p>
        </p:txBody>
      </p:sp>
      <p:sp>
        <p:nvSpPr>
          <p:cNvPr id="21" name="Text Placeholder 5">
            <a:extLst>
              <a:ext uri="{FF2B5EF4-FFF2-40B4-BE49-F238E27FC236}">
                <a16:creationId xmlns:a16="http://schemas.microsoft.com/office/drawing/2014/main" id="{A6E962E9-2148-2643-9077-4D275339547D}"/>
              </a:ext>
            </a:extLst>
          </p:cNvPr>
          <p:cNvSpPr>
            <a:spLocks noGrp="1"/>
          </p:cNvSpPr>
          <p:nvPr>
            <p:ph type="body" sz="quarter" idx="16"/>
          </p:nvPr>
        </p:nvSpPr>
        <p:spPr>
          <a:xfrm>
            <a:off x="1234881" y="2679516"/>
            <a:ext cx="4697270" cy="2200609"/>
          </a:xfrm>
          <a:noFill/>
          <a:ln w="15875">
            <a:solidFill>
              <a:schemeClr val="accent2"/>
            </a:solidFill>
          </a:ln>
        </p:spPr>
        <p:txBody>
          <a:bodyPr lIns="182880" tIns="182880">
            <a:noAutofit/>
          </a:bodyPr>
          <a:lstStyle>
            <a:lvl1pPr>
              <a:buClrTx/>
              <a:defRPr b="0" i="0">
                <a:solidFill>
                  <a:srgbClr val="252628"/>
                </a:solidFill>
                <a:latin typeface="Bai Jamjuree Light" pitchFamily="2" charset="-34"/>
                <a:cs typeface="Bai Jamjuree Light" pitchFamily="2" charset="-34"/>
              </a:defRPr>
            </a:lvl1pPr>
            <a:lvl2pPr>
              <a:buClrTx/>
              <a:defRPr b="0" i="0">
                <a:solidFill>
                  <a:srgbClr val="252628"/>
                </a:solidFill>
                <a:latin typeface="Bai Jamjuree Light" pitchFamily="2" charset="-34"/>
                <a:cs typeface="Bai Jamjuree Light" pitchFamily="2" charset="-34"/>
              </a:defRPr>
            </a:lvl2pPr>
            <a:lvl3pPr>
              <a:buClrTx/>
              <a:defRPr b="0" i="0">
                <a:solidFill>
                  <a:srgbClr val="252628"/>
                </a:solidFill>
                <a:latin typeface="Bai Jamjuree Light" pitchFamily="2" charset="-34"/>
                <a:cs typeface="Bai Jamjuree Light" pitchFamily="2" charset="-34"/>
              </a:defRPr>
            </a:lvl3pPr>
            <a:lvl4pPr>
              <a:buClrTx/>
              <a:defRPr b="0" i="0">
                <a:solidFill>
                  <a:srgbClr val="252628"/>
                </a:solidFill>
                <a:latin typeface="Bai Jamjuree Light" pitchFamily="2" charset="-34"/>
                <a:cs typeface="Bai Jamjuree Light" pitchFamily="2" charset="-34"/>
              </a:defRPr>
            </a:lvl4pPr>
            <a:lvl5pPr>
              <a:buClrTx/>
              <a:defRPr b="0" i="0">
                <a:solidFill>
                  <a:srgbClr val="252628"/>
                </a:solidFill>
                <a:latin typeface="Bai Jamjuree Light" pitchFamily="2" charset="-34"/>
                <a:cs typeface="Bai Jamjuree Light" pitchFamily="2" charset="-34"/>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2" name="Text Placeholder 5">
            <a:extLst>
              <a:ext uri="{FF2B5EF4-FFF2-40B4-BE49-F238E27FC236}">
                <a16:creationId xmlns:a16="http://schemas.microsoft.com/office/drawing/2014/main" id="{EC75FE80-8789-474E-901A-C0BBC0E26983}"/>
              </a:ext>
            </a:extLst>
          </p:cNvPr>
          <p:cNvSpPr>
            <a:spLocks noGrp="1"/>
          </p:cNvSpPr>
          <p:nvPr>
            <p:ph type="body" sz="quarter" idx="20"/>
          </p:nvPr>
        </p:nvSpPr>
        <p:spPr>
          <a:xfrm>
            <a:off x="6259850" y="2679516"/>
            <a:ext cx="4697270" cy="2200609"/>
          </a:xfrm>
          <a:noFill/>
          <a:ln w="15875">
            <a:solidFill>
              <a:schemeClr val="accent2"/>
            </a:solidFill>
          </a:ln>
        </p:spPr>
        <p:txBody>
          <a:bodyPr lIns="182880" tIns="182880">
            <a:noAutofit/>
          </a:bodyPr>
          <a:lstStyle>
            <a:lvl1pPr>
              <a:buClrTx/>
              <a:defRPr b="0" i="0">
                <a:solidFill>
                  <a:srgbClr val="252628"/>
                </a:solidFill>
                <a:latin typeface="Bai Jamjuree Light" pitchFamily="2" charset="-34"/>
                <a:cs typeface="Bai Jamjuree Light" pitchFamily="2" charset="-34"/>
              </a:defRPr>
            </a:lvl1pPr>
            <a:lvl2pPr>
              <a:buClrTx/>
              <a:defRPr b="0" i="0">
                <a:solidFill>
                  <a:srgbClr val="252628"/>
                </a:solidFill>
                <a:latin typeface="Bai Jamjuree Light" pitchFamily="2" charset="-34"/>
                <a:cs typeface="Bai Jamjuree Light" pitchFamily="2" charset="-34"/>
              </a:defRPr>
            </a:lvl2pPr>
            <a:lvl3pPr>
              <a:buClrTx/>
              <a:defRPr b="0" i="0">
                <a:solidFill>
                  <a:srgbClr val="252628"/>
                </a:solidFill>
                <a:latin typeface="Bai Jamjuree Light" pitchFamily="2" charset="-34"/>
                <a:cs typeface="Bai Jamjuree Light" pitchFamily="2" charset="-34"/>
              </a:defRPr>
            </a:lvl3pPr>
            <a:lvl4pPr>
              <a:buClrTx/>
              <a:defRPr b="0" i="0">
                <a:solidFill>
                  <a:srgbClr val="252628"/>
                </a:solidFill>
                <a:latin typeface="Bai Jamjuree Light" pitchFamily="2" charset="-34"/>
                <a:cs typeface="Bai Jamjuree Light" pitchFamily="2" charset="-34"/>
              </a:defRPr>
            </a:lvl4pPr>
            <a:lvl5pPr>
              <a:buClrTx/>
              <a:defRPr b="0" i="0">
                <a:solidFill>
                  <a:srgbClr val="252628"/>
                </a:solidFill>
                <a:latin typeface="Bai Jamjuree Light" pitchFamily="2" charset="-34"/>
                <a:cs typeface="Bai Jamjuree Light" pitchFamily="2" charset="-34"/>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46815917"/>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orient="horz" pos="2184"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Left + Split Shap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C1BB6F-A47A-DE4F-8BBD-AA369CE5D12A}"/>
              </a:ext>
            </a:extLst>
          </p:cNvPr>
          <p:cNvSpPr/>
          <p:nvPr userDrawn="1"/>
        </p:nvSpPr>
        <p:spPr>
          <a:xfrm>
            <a:off x="6245525" y="0"/>
            <a:ext cx="5946475" cy="6858000"/>
          </a:xfrm>
          <a:prstGeom prst="rect">
            <a:avLst/>
          </a:prstGeom>
          <a:solidFill>
            <a:srgbClr val="030236"/>
          </a:soli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1" i="0" u="none" strike="noStrike" kern="1200" cap="none" spc="0" normalizeH="0" baseline="0" noProof="0">
              <a:ln>
                <a:noFill/>
              </a:ln>
              <a:solidFill>
                <a:schemeClr val="bg1"/>
              </a:solidFill>
              <a:effectLst/>
              <a:uLnTx/>
              <a:uFillTx/>
              <a:latin typeface="Source Sans Pro Semibold" panose="020B0503030403020204" pitchFamily="34" charset="0"/>
              <a:ea typeface="Source Sans Pro Semibold" panose="020B0503030403020204" pitchFamily="34" charset="0"/>
              <a:cs typeface="Source Sans Pro Light" panose="020F0302020204030204" pitchFamily="34" charset="0"/>
            </a:endParaRPr>
          </a:p>
        </p:txBody>
      </p:sp>
      <p:pic>
        <p:nvPicPr>
          <p:cNvPr id="17" name="Graphic 16">
            <a:extLst>
              <a:ext uri="{FF2B5EF4-FFF2-40B4-BE49-F238E27FC236}">
                <a16:creationId xmlns:a16="http://schemas.microsoft.com/office/drawing/2014/main" id="{A9193306-72AC-4E47-894C-40DAB24A32EA}"/>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b="24050"/>
          <a:stretch/>
        </p:blipFill>
        <p:spPr>
          <a:xfrm flipH="1">
            <a:off x="7137462" y="5267501"/>
            <a:ext cx="2094157" cy="1590499"/>
          </a:xfrm>
          <a:prstGeom prst="rect">
            <a:avLst/>
          </a:prstGeom>
        </p:spPr>
      </p:pic>
      <p:sp>
        <p:nvSpPr>
          <p:cNvPr id="22" name="Title 1">
            <a:extLst>
              <a:ext uri="{FF2B5EF4-FFF2-40B4-BE49-F238E27FC236}">
                <a16:creationId xmlns:a16="http://schemas.microsoft.com/office/drawing/2014/main" id="{4EF37383-D649-9D40-AE2E-FBFCCFD76B0C}"/>
              </a:ext>
            </a:extLst>
          </p:cNvPr>
          <p:cNvSpPr>
            <a:spLocks noGrp="1"/>
          </p:cNvSpPr>
          <p:nvPr>
            <p:ph type="title" hasCustomPrompt="1"/>
          </p:nvPr>
        </p:nvSpPr>
        <p:spPr>
          <a:xfrm>
            <a:off x="352537" y="667733"/>
            <a:ext cx="5743719" cy="968952"/>
          </a:xfrm>
          <a:prstGeom prst="rect">
            <a:avLst/>
          </a:prstGeom>
        </p:spPr>
        <p:txBody>
          <a:bodyPr lIns="91440" tIns="0" rIns="91440" bIns="0" anchor="t">
            <a:noAutofit/>
          </a:bodyPr>
          <a:lstStyle>
            <a:lvl1pPr algn="l">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
        <p:nvSpPr>
          <p:cNvPr id="23" name="Text Placeholder 10">
            <a:extLst>
              <a:ext uri="{FF2B5EF4-FFF2-40B4-BE49-F238E27FC236}">
                <a16:creationId xmlns:a16="http://schemas.microsoft.com/office/drawing/2014/main" id="{A3C63D69-2B47-3E45-946A-9F15325749EB}"/>
              </a:ext>
            </a:extLst>
          </p:cNvPr>
          <p:cNvSpPr>
            <a:spLocks noGrp="1"/>
          </p:cNvSpPr>
          <p:nvPr>
            <p:ph type="body" sz="quarter" idx="10"/>
          </p:nvPr>
        </p:nvSpPr>
        <p:spPr>
          <a:xfrm>
            <a:off x="352537" y="2252630"/>
            <a:ext cx="5743463" cy="3557155"/>
          </a:xfrm>
        </p:spPr>
        <p:txBody>
          <a:bodyPr>
            <a:noAutofit/>
          </a:bodyPr>
          <a:lstStyle>
            <a:lvl1pPr>
              <a:buClrTx/>
              <a:defRPr b="0" i="0">
                <a:solidFill>
                  <a:srgbClr val="252628"/>
                </a:solidFill>
                <a:latin typeface="Bai Jamjuree Light" pitchFamily="2" charset="-34"/>
                <a:cs typeface="Bai Jamjuree Light" pitchFamily="2" charset="-34"/>
              </a:defRPr>
            </a:lvl1pPr>
            <a:lvl2pPr>
              <a:buClrTx/>
              <a:defRPr b="0" i="0">
                <a:solidFill>
                  <a:srgbClr val="252628"/>
                </a:solidFill>
                <a:latin typeface="Bai Jamjuree Light" pitchFamily="2" charset="-34"/>
                <a:cs typeface="Bai Jamjuree Light" pitchFamily="2" charset="-34"/>
              </a:defRPr>
            </a:lvl2pPr>
            <a:lvl3pPr>
              <a:buClrTx/>
              <a:defRPr b="0" i="0">
                <a:solidFill>
                  <a:srgbClr val="252628"/>
                </a:solidFill>
                <a:latin typeface="Bai Jamjuree Light" pitchFamily="2" charset="-34"/>
                <a:cs typeface="Bai Jamjuree Light" pitchFamily="2" charset="-34"/>
              </a:defRPr>
            </a:lvl3pPr>
            <a:lvl4pPr>
              <a:buClrTx/>
              <a:defRPr b="0" i="0">
                <a:solidFill>
                  <a:srgbClr val="252628"/>
                </a:solidFill>
                <a:latin typeface="Bai Jamjuree Light" pitchFamily="2" charset="-34"/>
                <a:cs typeface="Bai Jamjuree Light" pitchFamily="2" charset="-34"/>
              </a:defRPr>
            </a:lvl4pPr>
            <a:lvl5pPr>
              <a:buClrTx/>
              <a:defRPr b="0" i="0">
                <a:solidFill>
                  <a:srgbClr val="252628"/>
                </a:solidFill>
                <a:latin typeface="Bai Jamjuree Light" pitchFamily="2" charset="-34"/>
                <a:cs typeface="Bai Jamjuree Light" pitchFamily="2" charset="-34"/>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24">
            <a:extLst>
              <a:ext uri="{FF2B5EF4-FFF2-40B4-BE49-F238E27FC236}">
                <a16:creationId xmlns:a16="http://schemas.microsoft.com/office/drawing/2014/main" id="{39DD56A5-9EF8-D448-90FA-29B349987FBC}"/>
              </a:ext>
            </a:extLst>
          </p:cNvPr>
          <p:cNvSpPr>
            <a:spLocks noGrp="1"/>
          </p:cNvSpPr>
          <p:nvPr>
            <p:ph type="body" sz="quarter" idx="12" hasCustomPrompt="1"/>
          </p:nvPr>
        </p:nvSpPr>
        <p:spPr>
          <a:xfrm>
            <a:off x="352537" y="1654322"/>
            <a:ext cx="5743463" cy="463550"/>
          </a:xfrm>
        </p:spPr>
        <p:txBody>
          <a:bodyPr>
            <a:noAutofit/>
          </a:bodyPr>
          <a:lstStyle>
            <a:lvl1pPr marL="0" indent="0" algn="l">
              <a:buNone/>
              <a:defRPr sz="1600" b="1" i="0">
                <a:solidFill>
                  <a:schemeClr val="accent2"/>
                </a:solidFill>
                <a:latin typeface="Bai Jamjuree" pitchFamily="2" charset="-34"/>
              </a:defRPr>
            </a:lvl1pPr>
            <a:lvl2pPr marL="457200" indent="0">
              <a:buNone/>
              <a:defRPr/>
            </a:lvl2pPr>
          </a:lstStyle>
          <a:p>
            <a:pPr lvl="0"/>
            <a:r>
              <a:rPr lang="en-US" dirty="0"/>
              <a:t>Click to edit Subheading</a:t>
            </a:r>
          </a:p>
        </p:txBody>
      </p:sp>
      <p:pic>
        <p:nvPicPr>
          <p:cNvPr id="13" name="Graphic 12">
            <a:extLst>
              <a:ext uri="{FF2B5EF4-FFF2-40B4-BE49-F238E27FC236}">
                <a16:creationId xmlns:a16="http://schemas.microsoft.com/office/drawing/2014/main" id="{2DCA66CF-C2EF-C048-9D5D-F2B780CA9A47}"/>
              </a:ext>
            </a:extLst>
          </p:cNvPr>
          <p:cNvPicPr>
            <a:picLocks noChangeAspect="1"/>
          </p:cNvPicPr>
          <p:nvPr userDrawn="1"/>
        </p:nvPicPr>
        <p:blipFill rotWithShape="1">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t="17947" r="16907"/>
          <a:stretch/>
        </p:blipFill>
        <p:spPr>
          <a:xfrm>
            <a:off x="8891299" y="0"/>
            <a:ext cx="3300701" cy="3259394"/>
          </a:xfrm>
          <a:prstGeom prst="rect">
            <a:avLst/>
          </a:prstGeom>
        </p:spPr>
      </p:pic>
      <p:pic>
        <p:nvPicPr>
          <p:cNvPr id="16" name="Graphic 15">
            <a:extLst>
              <a:ext uri="{FF2B5EF4-FFF2-40B4-BE49-F238E27FC236}">
                <a16:creationId xmlns:a16="http://schemas.microsoft.com/office/drawing/2014/main" id="{E8EAE285-B812-F34C-8AB0-2428CC6C72DF}"/>
              </a:ext>
            </a:extLst>
          </p:cNvPr>
          <p:cNvPicPr>
            <a:picLocks noChangeAspect="1"/>
          </p:cNvPicPr>
          <p:nvPr userDrawn="1"/>
        </p:nvPicPr>
        <p:blipFill rotWithShape="1">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rcRect r="37091"/>
          <a:stretch/>
        </p:blipFill>
        <p:spPr>
          <a:xfrm>
            <a:off x="11242471" y="3485470"/>
            <a:ext cx="949529" cy="1555955"/>
          </a:xfrm>
          <a:prstGeom prst="rect">
            <a:avLst/>
          </a:prstGeom>
        </p:spPr>
      </p:pic>
      <p:sp>
        <p:nvSpPr>
          <p:cNvPr id="14" name="Slide Number Placeholder 5">
            <a:extLst>
              <a:ext uri="{FF2B5EF4-FFF2-40B4-BE49-F238E27FC236}">
                <a16:creationId xmlns:a16="http://schemas.microsoft.com/office/drawing/2014/main" id="{0FA95C79-029E-4B4E-A604-F7986495D5B2}"/>
              </a:ext>
            </a:extLst>
          </p:cNvPr>
          <p:cNvSpPr txBox="1">
            <a:spLocks/>
          </p:cNvSpPr>
          <p:nvPr userDrawn="1"/>
        </p:nvSpPr>
        <p:spPr>
          <a:xfrm>
            <a:off x="11599472" y="6444187"/>
            <a:ext cx="397683" cy="226714"/>
          </a:xfrm>
          <a:prstGeom prst="rect">
            <a:avLst/>
          </a:prstGeom>
        </p:spPr>
        <p:txBody>
          <a:bodyPr vert="horz" lIns="0" tIns="0" rIns="0" bIns="0" rtlCol="0" anchor="b"/>
          <a:lstStyle>
            <a:defPPr>
              <a:defRPr lang="en-US"/>
            </a:defPPr>
            <a:lvl1pPr marL="0" algn="r" defTabSz="914400" rtl="0" eaLnBrk="1" latinLnBrk="0" hangingPunct="1">
              <a:defRPr sz="1200" b="0" i="0" kern="1200">
                <a:solidFill>
                  <a:schemeClr val="bg1">
                    <a:lumMod val="85000"/>
                  </a:schemeClr>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2472563-CA31-D843-A910-D87955C7A81E}" type="slidenum">
              <a:rPr lang="en-US" sz="600" b="0" i="0" smtClean="0">
                <a:solidFill>
                  <a:schemeClr val="bg1">
                    <a:lumMod val="65000"/>
                  </a:schemeClr>
                </a:solidFill>
                <a:latin typeface="Bai Jamjuree Light" pitchFamily="2" charset="-34"/>
                <a:ea typeface="Source Sans Pro Light" panose="020B0403030403020204" pitchFamily="34" charset="0"/>
                <a:cs typeface="Bai Jamjuree Light" pitchFamily="2" charset="-34"/>
              </a:rPr>
              <a:pPr algn="r"/>
              <a:t>‹#›</a:t>
            </a:fld>
            <a:endParaRPr lang="en-US" sz="600" b="0" i="0">
              <a:solidFill>
                <a:schemeClr val="bg1">
                  <a:lumMod val="65000"/>
                </a:schemeClr>
              </a:solidFill>
              <a:latin typeface="Bai Jamjuree Light" pitchFamily="2" charset="-34"/>
              <a:ea typeface="Source Sans Pro Light" panose="020B0403030403020204" pitchFamily="34" charset="0"/>
              <a:cs typeface="Bai Jamjuree Light" pitchFamily="2" charset="-34"/>
            </a:endParaRPr>
          </a:p>
        </p:txBody>
      </p:sp>
      <p:sp>
        <p:nvSpPr>
          <p:cNvPr id="15" name="Slide Number Placeholder 5">
            <a:extLst>
              <a:ext uri="{FF2B5EF4-FFF2-40B4-BE49-F238E27FC236}">
                <a16:creationId xmlns:a16="http://schemas.microsoft.com/office/drawing/2014/main" id="{B284B493-DB14-1744-AD6C-72AAC12F82F5}"/>
              </a:ext>
            </a:extLst>
          </p:cNvPr>
          <p:cNvSpPr txBox="1">
            <a:spLocks/>
          </p:cNvSpPr>
          <p:nvPr userDrawn="1"/>
        </p:nvSpPr>
        <p:spPr>
          <a:xfrm>
            <a:off x="9208168" y="6444188"/>
            <a:ext cx="2538356" cy="226713"/>
          </a:xfrm>
          <a:prstGeom prst="rect">
            <a:avLst/>
          </a:prstGeom>
        </p:spPr>
        <p:txBody>
          <a:bodyPr vert="horz" lIns="0" tIns="0" rIns="0" bIns="0" rtlCol="0" anchor="b"/>
          <a:lstStyle>
            <a:defPPr>
              <a:defRPr lang="en-US"/>
            </a:defPPr>
            <a:lvl1pPr marL="0" algn="r" defTabSz="914400" rtl="0" eaLnBrk="1" latinLnBrk="0" hangingPunct="1">
              <a:defRPr sz="900" b="0" i="0" kern="1200">
                <a:solidFill>
                  <a:schemeClr val="tx1">
                    <a:tint val="75000"/>
                  </a:schemeClr>
                </a:solidFill>
                <a:latin typeface="+mn-lt"/>
                <a:ea typeface="Verdana" panose="020B0604030504040204" pitchFamily="34" charset="0"/>
                <a:cs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00" b="0" i="0" spc="0">
                <a:solidFill>
                  <a:schemeClr val="bg1">
                    <a:lumMod val="65000"/>
                  </a:schemeClr>
                </a:solidFill>
                <a:latin typeface="Bai Jamjuree Light" pitchFamily="2" charset="-34"/>
                <a:ea typeface="Source Sans Pro Light" panose="020B0403030403020204" pitchFamily="34" charset="0"/>
                <a:cs typeface="Bai Jamjuree Light" pitchFamily="2" charset="-34"/>
              </a:rPr>
              <a:t>2021 Zeta Global Corp. All Rights Reserved. ZetaGlobal.com</a:t>
            </a:r>
          </a:p>
        </p:txBody>
      </p:sp>
    </p:spTree>
    <p:extLst>
      <p:ext uri="{BB962C8B-B14F-4D97-AF65-F5344CB8AC3E}">
        <p14:creationId xmlns:p14="http://schemas.microsoft.com/office/powerpoint/2010/main" val="3598896942"/>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orient="horz" pos="2160">
          <p15:clr>
            <a:srgbClr val="FBAE40"/>
          </p15:clr>
        </p15:guide>
        <p15:guide id="3" pos="26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Left + Split Viole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6BA705-D91B-5B4E-9C7E-F521C97BBAAF}"/>
              </a:ext>
            </a:extLst>
          </p:cNvPr>
          <p:cNvSpPr/>
          <p:nvPr userDrawn="1"/>
        </p:nvSpPr>
        <p:spPr>
          <a:xfrm>
            <a:off x="1" y="0"/>
            <a:ext cx="5120640" cy="6858000"/>
          </a:xfrm>
          <a:prstGeom prst="rect">
            <a:avLst/>
          </a:prstGeom>
          <a:solidFill>
            <a:srgbClr val="030236"/>
          </a:soli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1" i="0" u="none" strike="noStrike" kern="1200" cap="none" spc="0" normalizeH="0" baseline="0" noProof="0">
              <a:ln>
                <a:noFill/>
              </a:ln>
              <a:solidFill>
                <a:schemeClr val="bg1"/>
              </a:solidFill>
              <a:effectLst/>
              <a:uLnTx/>
              <a:uFillTx/>
              <a:latin typeface="Source Sans Pro Semibold" panose="020B0503030403020204" pitchFamily="34" charset="0"/>
              <a:ea typeface="Source Sans Pro Semibold" panose="020B0503030403020204" pitchFamily="34" charset="0"/>
              <a:cs typeface="Source Sans Pro Light" panose="020F0302020204030204" pitchFamily="34" charset="0"/>
            </a:endParaRPr>
          </a:p>
        </p:txBody>
      </p:sp>
      <p:pic>
        <p:nvPicPr>
          <p:cNvPr id="8" name="Picture 75">
            <a:extLst>
              <a:ext uri="{FF2B5EF4-FFF2-40B4-BE49-F238E27FC236}">
                <a16:creationId xmlns:a16="http://schemas.microsoft.com/office/drawing/2014/main" id="{A6F70A8D-76D5-8045-8101-642D4C5E0F5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02937" y="6314580"/>
            <a:ext cx="1344545" cy="420686"/>
          </a:xfrm>
          <a:prstGeom prst="rect">
            <a:avLst/>
          </a:prstGeom>
        </p:spPr>
      </p:pic>
      <p:sp>
        <p:nvSpPr>
          <p:cNvPr id="7" name="Title 1">
            <a:extLst>
              <a:ext uri="{FF2B5EF4-FFF2-40B4-BE49-F238E27FC236}">
                <a16:creationId xmlns:a16="http://schemas.microsoft.com/office/drawing/2014/main" id="{EA591167-FBA2-9746-B57F-BFAF1AD29EA6}"/>
              </a:ext>
            </a:extLst>
          </p:cNvPr>
          <p:cNvSpPr>
            <a:spLocks noGrp="1"/>
          </p:cNvSpPr>
          <p:nvPr>
            <p:ph type="title" hasCustomPrompt="1"/>
          </p:nvPr>
        </p:nvSpPr>
        <p:spPr>
          <a:xfrm>
            <a:off x="352537" y="1923968"/>
            <a:ext cx="4140200" cy="968952"/>
          </a:xfrm>
          <a:prstGeom prst="rect">
            <a:avLst/>
          </a:prstGeom>
        </p:spPr>
        <p:txBody>
          <a:bodyPr wrap="none" lIns="91440" tIns="0" rIns="91440" bIns="0" anchor="t">
            <a:noAutofit/>
          </a:bodyPr>
          <a:lstStyle>
            <a:lvl1pPr algn="l">
              <a:lnSpc>
                <a:spcPct val="100000"/>
              </a:lnSpc>
              <a:defRPr sz="3200" b="1" i="0">
                <a:solidFill>
                  <a:schemeClr val="accent3"/>
                </a:solidFill>
                <a:latin typeface="Bai Jamjuree SemiBold" pitchFamily="2" charset="-34"/>
                <a:ea typeface="Open Sans" panose="020B0606030504020204" pitchFamily="34" charset="0"/>
                <a:cs typeface="Bai Jamjuree SemiBold" pitchFamily="2" charset="-34"/>
              </a:defRPr>
            </a:lvl1pPr>
          </a:lstStyle>
          <a:p>
            <a:r>
              <a:rPr lang="en-US" dirty="0"/>
              <a:t>Insert </a:t>
            </a:r>
            <a:br>
              <a:rPr lang="en-US" dirty="0"/>
            </a:br>
            <a:r>
              <a:rPr lang="en-US" dirty="0"/>
              <a:t>Title Here</a:t>
            </a:r>
          </a:p>
        </p:txBody>
      </p:sp>
      <p:sp>
        <p:nvSpPr>
          <p:cNvPr id="10" name="Text Placeholder 10">
            <a:extLst>
              <a:ext uri="{FF2B5EF4-FFF2-40B4-BE49-F238E27FC236}">
                <a16:creationId xmlns:a16="http://schemas.microsoft.com/office/drawing/2014/main" id="{213CFC56-FE1B-244B-966A-0D6FB049F56F}"/>
              </a:ext>
            </a:extLst>
          </p:cNvPr>
          <p:cNvSpPr>
            <a:spLocks noGrp="1"/>
          </p:cNvSpPr>
          <p:nvPr>
            <p:ph type="body" sz="quarter" idx="10"/>
          </p:nvPr>
        </p:nvSpPr>
        <p:spPr>
          <a:xfrm>
            <a:off x="352537" y="3126881"/>
            <a:ext cx="4140200" cy="2743200"/>
          </a:xfrm>
        </p:spPr>
        <p:txBody>
          <a:bodyPr wrap="none">
            <a:noAutofit/>
          </a:bodyPr>
          <a:lstStyle>
            <a:lvl1pPr marL="0" indent="0">
              <a:buClr>
                <a:schemeClr val="bg1"/>
              </a:buClr>
              <a:buNone/>
              <a:defRPr sz="1400" b="0" i="0">
                <a:solidFill>
                  <a:schemeClr val="bg1"/>
                </a:solidFill>
                <a:latin typeface="Bai Jamjuree Light" pitchFamily="2" charset="-34"/>
                <a:cs typeface="Bai Jamjuree Light" pitchFamily="2" charset="-34"/>
              </a:defRPr>
            </a:lvl1pPr>
            <a:lvl2pPr marL="457200" indent="0">
              <a:buClr>
                <a:schemeClr val="bg1"/>
              </a:buClr>
              <a:buNone/>
              <a:defRPr b="0" i="0">
                <a:solidFill>
                  <a:schemeClr val="bg1"/>
                </a:solidFill>
                <a:latin typeface="Bai Jamjuree" pitchFamily="2" charset="-34"/>
              </a:defRPr>
            </a:lvl2pPr>
            <a:lvl3pPr marL="914400" indent="0">
              <a:buClr>
                <a:schemeClr val="bg1"/>
              </a:buClr>
              <a:buNone/>
              <a:defRPr b="0" i="0">
                <a:solidFill>
                  <a:schemeClr val="bg1"/>
                </a:solidFill>
                <a:latin typeface="Bai Jamjuree" pitchFamily="2" charset="-34"/>
              </a:defRPr>
            </a:lvl3pPr>
            <a:lvl4pPr>
              <a:buClr>
                <a:schemeClr val="accent4"/>
              </a:buClr>
              <a:defRPr>
                <a:solidFill>
                  <a:schemeClr val="bg1"/>
                </a:solidFill>
              </a:defRPr>
            </a:lvl4pPr>
            <a:lvl5pPr>
              <a:buClr>
                <a:schemeClr val="accent4"/>
              </a:buClr>
              <a:defRPr>
                <a:solidFill>
                  <a:schemeClr val="bg1"/>
                </a:solidFill>
              </a:defRPr>
            </a:lvl5pPr>
          </a:lstStyle>
          <a:p>
            <a:pPr lvl="0"/>
            <a:r>
              <a:rPr lang="en-GB"/>
              <a:t>Click to edit Master text styles</a:t>
            </a:r>
          </a:p>
        </p:txBody>
      </p:sp>
      <p:sp>
        <p:nvSpPr>
          <p:cNvPr id="14" name="Text Placeholder 10">
            <a:extLst>
              <a:ext uri="{FF2B5EF4-FFF2-40B4-BE49-F238E27FC236}">
                <a16:creationId xmlns:a16="http://schemas.microsoft.com/office/drawing/2014/main" id="{C46ACE20-A31A-D245-BF66-D482A06FCC29}"/>
              </a:ext>
            </a:extLst>
          </p:cNvPr>
          <p:cNvSpPr>
            <a:spLocks noGrp="1"/>
          </p:cNvSpPr>
          <p:nvPr>
            <p:ph type="body" sz="quarter" idx="11" hasCustomPrompt="1"/>
          </p:nvPr>
        </p:nvSpPr>
        <p:spPr>
          <a:xfrm>
            <a:off x="352537" y="434481"/>
            <a:ext cx="4140200" cy="416419"/>
          </a:xfrm>
        </p:spPr>
        <p:txBody>
          <a:bodyPr wrap="none">
            <a:noAutofit/>
          </a:bodyPr>
          <a:lstStyle>
            <a:lvl1pPr marL="0" indent="0">
              <a:buClr>
                <a:schemeClr val="bg1"/>
              </a:buClr>
              <a:buNone/>
              <a:defRPr sz="1200" b="1" i="0">
                <a:solidFill>
                  <a:schemeClr val="accent2"/>
                </a:solidFill>
                <a:latin typeface="Bai Jamjuree" pitchFamily="2" charset="-34"/>
                <a:cs typeface="Bai Jamjuree" pitchFamily="2" charset="-34"/>
              </a:defRPr>
            </a:lvl1pPr>
            <a:lvl2pPr marL="457200" indent="0">
              <a:buClr>
                <a:schemeClr val="bg1"/>
              </a:buClr>
              <a:buNone/>
              <a:defRPr b="0" i="0">
                <a:solidFill>
                  <a:schemeClr val="bg1"/>
                </a:solidFill>
                <a:latin typeface="Bai Jamjuree" pitchFamily="2" charset="-34"/>
              </a:defRPr>
            </a:lvl2pPr>
            <a:lvl3pPr marL="914400" indent="0">
              <a:buClr>
                <a:schemeClr val="bg1"/>
              </a:buClr>
              <a:buNone/>
              <a:defRPr b="0" i="0">
                <a:solidFill>
                  <a:schemeClr val="bg1"/>
                </a:solidFill>
                <a:latin typeface="Bai Jamjuree" pitchFamily="2" charset="-34"/>
              </a:defRPr>
            </a:lvl3pPr>
            <a:lvl4pPr>
              <a:buClr>
                <a:schemeClr val="accent4"/>
              </a:buClr>
              <a:defRPr>
                <a:solidFill>
                  <a:schemeClr val="bg1"/>
                </a:solidFill>
              </a:defRPr>
            </a:lvl4pPr>
            <a:lvl5pPr>
              <a:buClr>
                <a:schemeClr val="accent4"/>
              </a:buClr>
              <a:defRPr>
                <a:solidFill>
                  <a:schemeClr val="bg1"/>
                </a:solidFill>
              </a:defRPr>
            </a:lvl5pPr>
          </a:lstStyle>
          <a:p>
            <a:pPr lvl="0"/>
            <a:r>
              <a:rPr lang="en-US" dirty="0"/>
              <a:t>INSERT SECTION NAME</a:t>
            </a:r>
          </a:p>
        </p:txBody>
      </p:sp>
      <p:sp>
        <p:nvSpPr>
          <p:cNvPr id="13" name="Slide Number Placeholder 5">
            <a:extLst>
              <a:ext uri="{FF2B5EF4-FFF2-40B4-BE49-F238E27FC236}">
                <a16:creationId xmlns:a16="http://schemas.microsoft.com/office/drawing/2014/main" id="{640FEE08-D249-BD41-A97E-75A6433B9D25}"/>
              </a:ext>
            </a:extLst>
          </p:cNvPr>
          <p:cNvSpPr txBox="1">
            <a:spLocks/>
          </p:cNvSpPr>
          <p:nvPr userDrawn="1"/>
        </p:nvSpPr>
        <p:spPr>
          <a:xfrm>
            <a:off x="11599472" y="6444187"/>
            <a:ext cx="397683" cy="226714"/>
          </a:xfrm>
          <a:prstGeom prst="rect">
            <a:avLst/>
          </a:prstGeom>
        </p:spPr>
        <p:txBody>
          <a:bodyPr vert="horz" lIns="0" tIns="0" rIns="0" bIns="0" rtlCol="0" anchor="b"/>
          <a:lstStyle>
            <a:defPPr>
              <a:defRPr lang="en-US"/>
            </a:defPPr>
            <a:lvl1pPr marL="0" algn="r" defTabSz="914400" rtl="0" eaLnBrk="1" latinLnBrk="0" hangingPunct="1">
              <a:defRPr sz="1200" b="0" i="0" kern="1200">
                <a:solidFill>
                  <a:schemeClr val="bg1">
                    <a:lumMod val="85000"/>
                  </a:schemeClr>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2472563-CA31-D843-A910-D87955C7A81E}" type="slidenum">
              <a:rPr lang="en-US" sz="600" b="0" i="0" smtClean="0">
                <a:solidFill>
                  <a:schemeClr val="bg1">
                    <a:lumMod val="65000"/>
                  </a:schemeClr>
                </a:solidFill>
                <a:latin typeface="Bai Jamjuree Light" pitchFamily="2" charset="-34"/>
                <a:ea typeface="Source Sans Pro Light" panose="020B0403030403020204" pitchFamily="34" charset="0"/>
                <a:cs typeface="Bai Jamjuree Light" pitchFamily="2" charset="-34"/>
              </a:rPr>
              <a:pPr algn="r"/>
              <a:t>‹#›</a:t>
            </a:fld>
            <a:endParaRPr lang="en-US" sz="600" b="0" i="0">
              <a:solidFill>
                <a:schemeClr val="bg1">
                  <a:lumMod val="65000"/>
                </a:schemeClr>
              </a:solidFill>
              <a:latin typeface="Bai Jamjuree Light" pitchFamily="2" charset="-34"/>
              <a:ea typeface="Source Sans Pro Light" panose="020B0403030403020204" pitchFamily="34" charset="0"/>
              <a:cs typeface="Bai Jamjuree Light" pitchFamily="2" charset="-34"/>
            </a:endParaRPr>
          </a:p>
        </p:txBody>
      </p:sp>
      <p:sp>
        <p:nvSpPr>
          <p:cNvPr id="15" name="Slide Number Placeholder 5">
            <a:extLst>
              <a:ext uri="{FF2B5EF4-FFF2-40B4-BE49-F238E27FC236}">
                <a16:creationId xmlns:a16="http://schemas.microsoft.com/office/drawing/2014/main" id="{15D731A7-396A-9F41-8EB4-8895DEE71CDC}"/>
              </a:ext>
            </a:extLst>
          </p:cNvPr>
          <p:cNvSpPr txBox="1">
            <a:spLocks/>
          </p:cNvSpPr>
          <p:nvPr userDrawn="1"/>
        </p:nvSpPr>
        <p:spPr>
          <a:xfrm>
            <a:off x="9208168" y="6441091"/>
            <a:ext cx="2538356" cy="226713"/>
          </a:xfrm>
          <a:prstGeom prst="rect">
            <a:avLst/>
          </a:prstGeom>
        </p:spPr>
        <p:txBody>
          <a:bodyPr vert="horz" lIns="0" tIns="0" rIns="0" bIns="0" rtlCol="0" anchor="b"/>
          <a:lstStyle>
            <a:defPPr>
              <a:defRPr lang="en-US"/>
            </a:defPPr>
            <a:lvl1pPr marL="0" algn="r" defTabSz="914400" rtl="0" eaLnBrk="1" latinLnBrk="0" hangingPunct="1">
              <a:defRPr sz="900" b="0" i="0" kern="1200">
                <a:solidFill>
                  <a:schemeClr val="tx1">
                    <a:tint val="75000"/>
                  </a:schemeClr>
                </a:solidFill>
                <a:latin typeface="+mn-lt"/>
                <a:ea typeface="Verdana" panose="020B0604030504040204" pitchFamily="34" charset="0"/>
                <a:cs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00" b="0" i="0" spc="0">
                <a:solidFill>
                  <a:schemeClr val="bg1">
                    <a:lumMod val="65000"/>
                  </a:schemeClr>
                </a:solidFill>
                <a:latin typeface="Bai Jamjuree Light" pitchFamily="2" charset="-34"/>
                <a:ea typeface="Source Sans Pro Light" panose="020B0403030403020204" pitchFamily="34" charset="0"/>
                <a:cs typeface="Bai Jamjuree Light" pitchFamily="2" charset="-34"/>
              </a:rPr>
              <a:t>2021 Zeta Global Corp. All Rights Reserved. ZetaGlobal.com</a:t>
            </a:r>
          </a:p>
        </p:txBody>
      </p:sp>
    </p:spTree>
    <p:extLst>
      <p:ext uri="{BB962C8B-B14F-4D97-AF65-F5344CB8AC3E}">
        <p14:creationId xmlns:p14="http://schemas.microsoft.com/office/powerpoint/2010/main" val="69028309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Left + Screensho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398FA6-5EDD-FB40-AED9-AAD1B1667A2D}"/>
              </a:ext>
            </a:extLst>
          </p:cNvPr>
          <p:cNvSpPr/>
          <p:nvPr userDrawn="1"/>
        </p:nvSpPr>
        <p:spPr>
          <a:xfrm>
            <a:off x="1" y="0"/>
            <a:ext cx="4800600" cy="6858000"/>
          </a:xfrm>
          <a:prstGeom prst="rect">
            <a:avLst/>
          </a:prstGeom>
          <a:solidFill>
            <a:srgbClr val="030236"/>
          </a:soli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1" i="0" u="none" strike="noStrike" kern="1200" cap="none" spc="0" normalizeH="0" baseline="0" noProof="0">
              <a:ln>
                <a:noFill/>
              </a:ln>
              <a:solidFill>
                <a:schemeClr val="bg1"/>
              </a:solidFill>
              <a:effectLst/>
              <a:uLnTx/>
              <a:uFillTx/>
              <a:latin typeface="Source Sans Pro Semibold" panose="020B0503030403020204" pitchFamily="34" charset="0"/>
              <a:ea typeface="Source Sans Pro Semibold" panose="020B0503030403020204" pitchFamily="34" charset="0"/>
              <a:cs typeface="Source Sans Pro Light" panose="020F0302020204030204" pitchFamily="34" charset="0"/>
            </a:endParaRPr>
          </a:p>
        </p:txBody>
      </p:sp>
      <p:pic>
        <p:nvPicPr>
          <p:cNvPr id="8" name="Picture 75">
            <a:extLst>
              <a:ext uri="{FF2B5EF4-FFF2-40B4-BE49-F238E27FC236}">
                <a16:creationId xmlns:a16="http://schemas.microsoft.com/office/drawing/2014/main" id="{A6F70A8D-76D5-8045-8101-642D4C5E0F5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02937" y="6314580"/>
            <a:ext cx="1344545" cy="420686"/>
          </a:xfrm>
          <a:prstGeom prst="rect">
            <a:avLst/>
          </a:prstGeom>
        </p:spPr>
      </p:pic>
      <p:sp>
        <p:nvSpPr>
          <p:cNvPr id="7" name="Title 1">
            <a:extLst>
              <a:ext uri="{FF2B5EF4-FFF2-40B4-BE49-F238E27FC236}">
                <a16:creationId xmlns:a16="http://schemas.microsoft.com/office/drawing/2014/main" id="{EA591167-FBA2-9746-B57F-BFAF1AD29EA6}"/>
              </a:ext>
            </a:extLst>
          </p:cNvPr>
          <p:cNvSpPr>
            <a:spLocks noGrp="1"/>
          </p:cNvSpPr>
          <p:nvPr>
            <p:ph type="title" hasCustomPrompt="1"/>
          </p:nvPr>
        </p:nvSpPr>
        <p:spPr>
          <a:xfrm>
            <a:off x="352537" y="3038042"/>
            <a:ext cx="3600031" cy="968952"/>
          </a:xfrm>
          <a:prstGeom prst="rect">
            <a:avLst/>
          </a:prstGeom>
        </p:spPr>
        <p:txBody>
          <a:bodyPr lIns="91440" tIns="0" rIns="91440" bIns="0" anchor="t">
            <a:noAutofit/>
          </a:bodyPr>
          <a:lstStyle>
            <a:lvl1pPr algn="l">
              <a:lnSpc>
                <a:spcPct val="100000"/>
              </a:lnSpc>
              <a:defRPr sz="3200" b="1" i="0">
                <a:solidFill>
                  <a:schemeClr val="accent3"/>
                </a:solidFill>
                <a:latin typeface="Bai Jamjuree SemiBold" pitchFamily="2" charset="-34"/>
                <a:ea typeface="Open Sans" panose="020B0606030504020204" pitchFamily="34" charset="0"/>
                <a:cs typeface="Bai Jamjuree SemiBold" pitchFamily="2" charset="-34"/>
              </a:defRPr>
            </a:lvl1pPr>
          </a:lstStyle>
          <a:p>
            <a:r>
              <a:rPr lang="en-US" dirty="0"/>
              <a:t>Insert </a:t>
            </a:r>
            <a:br>
              <a:rPr lang="en-US" dirty="0"/>
            </a:br>
            <a:r>
              <a:rPr lang="en-US" dirty="0"/>
              <a:t>Title Here</a:t>
            </a:r>
          </a:p>
        </p:txBody>
      </p:sp>
      <p:sp>
        <p:nvSpPr>
          <p:cNvPr id="9" name="Picture Placeholder 2">
            <a:extLst>
              <a:ext uri="{FF2B5EF4-FFF2-40B4-BE49-F238E27FC236}">
                <a16:creationId xmlns:a16="http://schemas.microsoft.com/office/drawing/2014/main" id="{085388B8-F562-1F47-9790-38B6D750D215}"/>
              </a:ext>
            </a:extLst>
          </p:cNvPr>
          <p:cNvSpPr>
            <a:spLocks noGrp="1"/>
          </p:cNvSpPr>
          <p:nvPr>
            <p:ph type="pic" sz="quarter" idx="11" hasCustomPrompt="1"/>
          </p:nvPr>
        </p:nvSpPr>
        <p:spPr>
          <a:xfrm>
            <a:off x="5758475" y="1563598"/>
            <a:ext cx="5539150" cy="3613769"/>
          </a:xfrm>
          <a:solidFill>
            <a:schemeClr val="bg1">
              <a:lumMod val="95000"/>
            </a:schemeClr>
          </a:solidFill>
        </p:spPr>
        <p:txBody>
          <a:bodyPr anchor="ctr"/>
          <a:lstStyle>
            <a:lvl1pPr marL="0" indent="0" algn="ctr">
              <a:buNone/>
              <a:defRPr b="0" i="0">
                <a:latin typeface="Bai Jamjuree" pitchFamily="2" charset="-34"/>
              </a:defRPr>
            </a:lvl1pPr>
          </a:lstStyle>
          <a:p>
            <a:r>
              <a:rPr lang="en-US"/>
              <a:t> Click to add picture</a:t>
            </a:r>
          </a:p>
        </p:txBody>
      </p:sp>
      <p:sp>
        <p:nvSpPr>
          <p:cNvPr id="10" name="Slide Number Placeholder 5">
            <a:extLst>
              <a:ext uri="{FF2B5EF4-FFF2-40B4-BE49-F238E27FC236}">
                <a16:creationId xmlns:a16="http://schemas.microsoft.com/office/drawing/2014/main" id="{8F1CE498-288B-814D-B4F7-BA3B0E37FA8F}"/>
              </a:ext>
            </a:extLst>
          </p:cNvPr>
          <p:cNvSpPr txBox="1">
            <a:spLocks/>
          </p:cNvSpPr>
          <p:nvPr userDrawn="1"/>
        </p:nvSpPr>
        <p:spPr>
          <a:xfrm>
            <a:off x="11599472" y="6444187"/>
            <a:ext cx="397683" cy="226714"/>
          </a:xfrm>
          <a:prstGeom prst="rect">
            <a:avLst/>
          </a:prstGeom>
        </p:spPr>
        <p:txBody>
          <a:bodyPr vert="horz" lIns="0" tIns="0" rIns="0" bIns="0" rtlCol="0" anchor="b"/>
          <a:lstStyle>
            <a:defPPr>
              <a:defRPr lang="en-US"/>
            </a:defPPr>
            <a:lvl1pPr marL="0" algn="r" defTabSz="914400" rtl="0" eaLnBrk="1" latinLnBrk="0" hangingPunct="1">
              <a:defRPr sz="1200" b="0" i="0" kern="1200">
                <a:solidFill>
                  <a:schemeClr val="bg1">
                    <a:lumMod val="85000"/>
                  </a:schemeClr>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2472563-CA31-D843-A910-D87955C7A81E}" type="slidenum">
              <a:rPr lang="en-US" sz="600" b="0" i="0" smtClean="0">
                <a:solidFill>
                  <a:schemeClr val="bg1">
                    <a:lumMod val="65000"/>
                  </a:schemeClr>
                </a:solidFill>
                <a:latin typeface="Bai Jamjuree Light" pitchFamily="2" charset="-34"/>
                <a:ea typeface="Source Sans Pro Light" panose="020B0403030403020204" pitchFamily="34" charset="0"/>
                <a:cs typeface="Bai Jamjuree Light" pitchFamily="2" charset="-34"/>
              </a:rPr>
              <a:pPr algn="r"/>
              <a:t>‹#›</a:t>
            </a:fld>
            <a:endParaRPr lang="en-US" sz="600" b="0" i="0">
              <a:solidFill>
                <a:schemeClr val="bg1">
                  <a:lumMod val="65000"/>
                </a:schemeClr>
              </a:solidFill>
              <a:latin typeface="Bai Jamjuree Light" pitchFamily="2" charset="-34"/>
              <a:ea typeface="Source Sans Pro Light" panose="020B0403030403020204" pitchFamily="34" charset="0"/>
              <a:cs typeface="Bai Jamjuree Light" pitchFamily="2" charset="-34"/>
            </a:endParaRPr>
          </a:p>
        </p:txBody>
      </p:sp>
      <p:sp>
        <p:nvSpPr>
          <p:cNvPr id="14" name="Slide Number Placeholder 5">
            <a:extLst>
              <a:ext uri="{FF2B5EF4-FFF2-40B4-BE49-F238E27FC236}">
                <a16:creationId xmlns:a16="http://schemas.microsoft.com/office/drawing/2014/main" id="{9A0C1F62-A66A-1444-B57F-8CD7797CCE35}"/>
              </a:ext>
            </a:extLst>
          </p:cNvPr>
          <p:cNvSpPr txBox="1">
            <a:spLocks/>
          </p:cNvSpPr>
          <p:nvPr userDrawn="1"/>
        </p:nvSpPr>
        <p:spPr>
          <a:xfrm>
            <a:off x="9208168" y="6441091"/>
            <a:ext cx="2538356" cy="226713"/>
          </a:xfrm>
          <a:prstGeom prst="rect">
            <a:avLst/>
          </a:prstGeom>
        </p:spPr>
        <p:txBody>
          <a:bodyPr vert="horz" lIns="0" tIns="0" rIns="0" bIns="0" rtlCol="0" anchor="b"/>
          <a:lstStyle>
            <a:defPPr>
              <a:defRPr lang="en-US"/>
            </a:defPPr>
            <a:lvl1pPr marL="0" algn="r" defTabSz="914400" rtl="0" eaLnBrk="1" latinLnBrk="0" hangingPunct="1">
              <a:defRPr sz="900" b="0" i="0" kern="1200">
                <a:solidFill>
                  <a:schemeClr val="tx1">
                    <a:tint val="75000"/>
                  </a:schemeClr>
                </a:solidFill>
                <a:latin typeface="+mn-lt"/>
                <a:ea typeface="Verdana" panose="020B0604030504040204" pitchFamily="34" charset="0"/>
                <a:cs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00" b="0" i="0" spc="0">
                <a:solidFill>
                  <a:schemeClr val="bg1">
                    <a:lumMod val="65000"/>
                  </a:schemeClr>
                </a:solidFill>
                <a:latin typeface="Bai Jamjuree Light" pitchFamily="2" charset="-34"/>
                <a:ea typeface="Source Sans Pro Light" panose="020B0403030403020204" pitchFamily="34" charset="0"/>
                <a:cs typeface="Bai Jamjuree Light" pitchFamily="2" charset="-34"/>
              </a:rPr>
              <a:t>2021 Zeta Global Corp. All Rights Reserved. ZetaGlobal.com</a:t>
            </a:r>
          </a:p>
        </p:txBody>
      </p:sp>
    </p:spTree>
    <p:extLst>
      <p:ext uri="{BB962C8B-B14F-4D97-AF65-F5344CB8AC3E}">
        <p14:creationId xmlns:p14="http://schemas.microsoft.com/office/powerpoint/2010/main" val="1578072085"/>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39C6ED59-8F35-5243-850B-16DB2030B23F}"/>
              </a:ext>
            </a:extLst>
          </p:cNvPr>
          <p:cNvSpPr/>
          <p:nvPr userDrawn="1"/>
        </p:nvSpPr>
        <p:spPr>
          <a:xfrm rot="10800000">
            <a:off x="2708911" y="1973064"/>
            <a:ext cx="3683938" cy="44332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Bai Jamjuree" pitchFamily="2" charset="-34"/>
              <a:ea typeface="Source Sans Pro" panose="020B0503030403020204" pitchFamily="34" charset="0"/>
              <a:cs typeface="Bai Jamjuree" pitchFamily="2" charset="-34"/>
            </a:endParaRPr>
          </a:p>
        </p:txBody>
      </p:sp>
      <p:sp>
        <p:nvSpPr>
          <p:cNvPr id="69" name="Picture Placeholder 68">
            <a:extLst>
              <a:ext uri="{FF2B5EF4-FFF2-40B4-BE49-F238E27FC236}">
                <a16:creationId xmlns:a16="http://schemas.microsoft.com/office/drawing/2014/main" id="{D895BB5C-8CC6-774E-B1CD-16AF39DCCD58}"/>
              </a:ext>
            </a:extLst>
          </p:cNvPr>
          <p:cNvSpPr>
            <a:spLocks noGrp="1"/>
          </p:cNvSpPr>
          <p:nvPr>
            <p:ph type="pic" sz="quarter" idx="22" hasCustomPrompt="1"/>
          </p:nvPr>
        </p:nvSpPr>
        <p:spPr>
          <a:xfrm>
            <a:off x="325438" y="275013"/>
            <a:ext cx="1461482" cy="1039437"/>
          </a:xfrm>
          <a:noFill/>
        </p:spPr>
        <p:txBody>
          <a:bodyPr anchor="ctr">
            <a:normAutofit/>
          </a:bodyPr>
          <a:lstStyle>
            <a:lvl1pPr marL="0" indent="0">
              <a:buNone/>
              <a:defRPr sz="1800" b="0" i="0">
                <a:solidFill>
                  <a:srgbClr val="252628"/>
                </a:solidFill>
                <a:latin typeface="Bai Jamjuree" pitchFamily="2" charset="-34"/>
              </a:defRPr>
            </a:lvl1pPr>
          </a:lstStyle>
          <a:p>
            <a:r>
              <a:rPr lang="en-US"/>
              <a:t>Click to add logo</a:t>
            </a:r>
          </a:p>
        </p:txBody>
      </p:sp>
      <p:sp>
        <p:nvSpPr>
          <p:cNvPr id="16" name="Title 1">
            <a:extLst>
              <a:ext uri="{FF2B5EF4-FFF2-40B4-BE49-F238E27FC236}">
                <a16:creationId xmlns:a16="http://schemas.microsoft.com/office/drawing/2014/main" id="{F73B7411-BAF9-E04F-BE74-E9B8DA4DDCD4}"/>
              </a:ext>
            </a:extLst>
          </p:cNvPr>
          <p:cNvSpPr>
            <a:spLocks noGrp="1"/>
          </p:cNvSpPr>
          <p:nvPr>
            <p:ph type="title" hasCustomPrompt="1"/>
          </p:nvPr>
        </p:nvSpPr>
        <p:spPr>
          <a:xfrm>
            <a:off x="2697531" y="662379"/>
            <a:ext cx="8351469" cy="547258"/>
          </a:xfrm>
          <a:prstGeom prst="rect">
            <a:avLst/>
          </a:prstGeom>
        </p:spPr>
        <p:txBody>
          <a:bodyPr lIns="91440" tIns="0" rIns="91440" bIns="0" anchor="ctr">
            <a:noAutofit/>
          </a:bodyPr>
          <a:lstStyle>
            <a:lvl1pPr algn="l">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
        <p:nvSpPr>
          <p:cNvPr id="18" name="Text Placeholder 24">
            <a:extLst>
              <a:ext uri="{FF2B5EF4-FFF2-40B4-BE49-F238E27FC236}">
                <a16:creationId xmlns:a16="http://schemas.microsoft.com/office/drawing/2014/main" id="{31F572F4-633C-BB46-8D5C-27F671557CA5}"/>
              </a:ext>
            </a:extLst>
          </p:cNvPr>
          <p:cNvSpPr>
            <a:spLocks noGrp="1"/>
          </p:cNvSpPr>
          <p:nvPr>
            <p:ph type="body" sz="quarter" idx="12" hasCustomPrompt="1"/>
          </p:nvPr>
        </p:nvSpPr>
        <p:spPr>
          <a:xfrm>
            <a:off x="2697531" y="1142060"/>
            <a:ext cx="8351096" cy="598898"/>
          </a:xfrm>
        </p:spPr>
        <p:txBody>
          <a:bodyPr>
            <a:noAutofit/>
          </a:bodyPr>
          <a:lstStyle>
            <a:lvl1pPr marL="0" indent="0" algn="l">
              <a:buNone/>
              <a:defRPr sz="1600" b="0" i="0">
                <a:solidFill>
                  <a:srgbClr val="252628"/>
                </a:solidFill>
                <a:latin typeface="Bai Jamjuree" pitchFamily="2" charset="-34"/>
                <a:cs typeface="Bai Jamjuree" pitchFamily="2" charset="-34"/>
              </a:defRPr>
            </a:lvl1pPr>
            <a:lvl2pPr marL="457200" indent="0">
              <a:buNone/>
              <a:defRPr/>
            </a:lvl2pPr>
          </a:lstStyle>
          <a:p>
            <a:pPr lvl="0"/>
            <a:r>
              <a:rPr lang="en-US" dirty="0"/>
              <a:t>Click to edit Subheading</a:t>
            </a:r>
          </a:p>
        </p:txBody>
      </p:sp>
      <p:sp>
        <p:nvSpPr>
          <p:cNvPr id="3" name="Text Placeholder 2">
            <a:extLst>
              <a:ext uri="{FF2B5EF4-FFF2-40B4-BE49-F238E27FC236}">
                <a16:creationId xmlns:a16="http://schemas.microsoft.com/office/drawing/2014/main" id="{2F459BD8-2D9A-F54D-9C36-03E7E0433ABF}"/>
              </a:ext>
            </a:extLst>
          </p:cNvPr>
          <p:cNvSpPr>
            <a:spLocks noGrp="1"/>
          </p:cNvSpPr>
          <p:nvPr>
            <p:ph type="body" sz="quarter" idx="13" hasCustomPrompt="1"/>
          </p:nvPr>
        </p:nvSpPr>
        <p:spPr>
          <a:xfrm>
            <a:off x="2697164" y="386565"/>
            <a:ext cx="2415748" cy="256373"/>
          </a:xfrm>
        </p:spPr>
        <p:txBody>
          <a:bodyPr anchor="t">
            <a:noAutofit/>
          </a:bodyPr>
          <a:lstStyle>
            <a:lvl1pPr marL="0" indent="0">
              <a:buNone/>
              <a:defRPr sz="1400" b="0" i="0">
                <a:solidFill>
                  <a:schemeClr val="accent3"/>
                </a:solidFill>
                <a:latin typeface="Bai Jamjuree" pitchFamily="2" charset="-34"/>
                <a:cs typeface="Bai Jamjuree" pitchFamily="2" charset="-34"/>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p>
        </p:txBody>
      </p:sp>
      <p:sp>
        <p:nvSpPr>
          <p:cNvPr id="5" name="Text Placeholder 4">
            <a:extLst>
              <a:ext uri="{FF2B5EF4-FFF2-40B4-BE49-F238E27FC236}">
                <a16:creationId xmlns:a16="http://schemas.microsoft.com/office/drawing/2014/main" id="{711B34D3-894F-8C47-8359-F61C84641068}"/>
              </a:ext>
            </a:extLst>
          </p:cNvPr>
          <p:cNvSpPr>
            <a:spLocks noGrp="1"/>
          </p:cNvSpPr>
          <p:nvPr>
            <p:ph type="body" sz="quarter" idx="14" hasCustomPrompt="1"/>
          </p:nvPr>
        </p:nvSpPr>
        <p:spPr>
          <a:xfrm>
            <a:off x="600748" y="3009183"/>
            <a:ext cx="2020888" cy="709612"/>
          </a:xfrm>
        </p:spPr>
        <p:txBody>
          <a:bodyPr>
            <a:noAutofit/>
          </a:bodyPr>
          <a:lstStyle>
            <a:lvl1pPr marL="0" indent="0" algn="r">
              <a:buNone/>
              <a:defRPr sz="1800" b="0" i="0">
                <a:solidFill>
                  <a:schemeClr val="accent1"/>
                </a:solidFill>
                <a:latin typeface="Bai Jamjuree" pitchFamily="2" charset="-34"/>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SECTION TITLE</a:t>
            </a:r>
          </a:p>
        </p:txBody>
      </p:sp>
      <p:sp>
        <p:nvSpPr>
          <p:cNvPr id="62" name="Text Placeholder 4">
            <a:extLst>
              <a:ext uri="{FF2B5EF4-FFF2-40B4-BE49-F238E27FC236}">
                <a16:creationId xmlns:a16="http://schemas.microsoft.com/office/drawing/2014/main" id="{0418CC37-1123-8F4B-8011-63847C6B5227}"/>
              </a:ext>
            </a:extLst>
          </p:cNvPr>
          <p:cNvSpPr>
            <a:spLocks noGrp="1"/>
          </p:cNvSpPr>
          <p:nvPr>
            <p:ph type="body" sz="quarter" idx="15" hasCustomPrompt="1"/>
          </p:nvPr>
        </p:nvSpPr>
        <p:spPr>
          <a:xfrm>
            <a:off x="600748" y="5091877"/>
            <a:ext cx="2020888" cy="709612"/>
          </a:xfrm>
        </p:spPr>
        <p:txBody>
          <a:bodyPr>
            <a:noAutofit/>
          </a:bodyPr>
          <a:lstStyle>
            <a:lvl1pPr marL="0" indent="0" algn="r">
              <a:buNone/>
              <a:defRPr sz="1800" b="0" i="0">
                <a:solidFill>
                  <a:schemeClr val="accent1"/>
                </a:solidFill>
                <a:latin typeface="Bai Jamjuree" pitchFamily="2" charset="-34"/>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SECTION TITLE</a:t>
            </a:r>
          </a:p>
        </p:txBody>
      </p:sp>
      <p:sp>
        <p:nvSpPr>
          <p:cNvPr id="64" name="Text Placeholder 4">
            <a:extLst>
              <a:ext uri="{FF2B5EF4-FFF2-40B4-BE49-F238E27FC236}">
                <a16:creationId xmlns:a16="http://schemas.microsoft.com/office/drawing/2014/main" id="{163E9C42-33C5-D34A-B986-2C9C12FC4C6A}"/>
              </a:ext>
            </a:extLst>
          </p:cNvPr>
          <p:cNvSpPr>
            <a:spLocks noGrp="1"/>
          </p:cNvSpPr>
          <p:nvPr>
            <p:ph type="body" sz="quarter" idx="17" hasCustomPrompt="1"/>
          </p:nvPr>
        </p:nvSpPr>
        <p:spPr>
          <a:xfrm>
            <a:off x="6429375" y="5091877"/>
            <a:ext cx="1415419" cy="709612"/>
          </a:xfrm>
        </p:spPr>
        <p:txBody>
          <a:bodyPr>
            <a:noAutofit/>
          </a:bodyPr>
          <a:lstStyle>
            <a:lvl1pPr marL="0" indent="0" algn="r">
              <a:buNone/>
              <a:defRPr sz="1800" b="0" i="0">
                <a:solidFill>
                  <a:schemeClr val="accent3"/>
                </a:solidFill>
                <a:latin typeface="Bai Jamjuree" pitchFamily="2" charset="-34"/>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SECTION TITLE</a:t>
            </a:r>
          </a:p>
        </p:txBody>
      </p:sp>
      <p:sp>
        <p:nvSpPr>
          <p:cNvPr id="7" name="Text Placeholder 6">
            <a:extLst>
              <a:ext uri="{FF2B5EF4-FFF2-40B4-BE49-F238E27FC236}">
                <a16:creationId xmlns:a16="http://schemas.microsoft.com/office/drawing/2014/main" id="{81BF1E2F-3590-D74F-A070-4B33F5435556}"/>
              </a:ext>
            </a:extLst>
          </p:cNvPr>
          <p:cNvSpPr>
            <a:spLocks noGrp="1"/>
          </p:cNvSpPr>
          <p:nvPr>
            <p:ph type="body" sz="quarter" idx="18"/>
          </p:nvPr>
        </p:nvSpPr>
        <p:spPr>
          <a:xfrm>
            <a:off x="3071923" y="3269039"/>
            <a:ext cx="2936875" cy="1288673"/>
          </a:xfrm>
        </p:spPr>
        <p:txBody>
          <a:bodyPr>
            <a:noAutofit/>
          </a:bodyPr>
          <a:lstStyle>
            <a:lvl1pPr marL="0" indent="0" algn="ctr">
              <a:buNone/>
              <a:defRPr sz="1400" b="0" i="0">
                <a:solidFill>
                  <a:schemeClr val="bg1"/>
                </a:solidFill>
                <a:latin typeface="Bai Jamjuree Light" pitchFamily="2" charset="-34"/>
                <a:cs typeface="Bai Jamjuree Light" pitchFamily="2" charset="-34"/>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p:txBody>
      </p:sp>
      <p:sp>
        <p:nvSpPr>
          <p:cNvPr id="10" name="Oval 9">
            <a:extLst>
              <a:ext uri="{FF2B5EF4-FFF2-40B4-BE49-F238E27FC236}">
                <a16:creationId xmlns:a16="http://schemas.microsoft.com/office/drawing/2014/main" id="{CC0840F1-2733-8446-A226-2AC4E740D089}"/>
              </a:ext>
            </a:extLst>
          </p:cNvPr>
          <p:cNvSpPr/>
          <p:nvPr userDrawn="1"/>
        </p:nvSpPr>
        <p:spPr>
          <a:xfrm>
            <a:off x="-685799" y="-1241203"/>
            <a:ext cx="3198592" cy="3198592"/>
          </a:xfrm>
          <a:prstGeom prst="ellipse">
            <a:avLst/>
          </a:prstGeom>
          <a:noFill/>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1" i="0" u="none" strike="noStrike" kern="1200" cap="none" spc="0" normalizeH="0" baseline="0" noProof="0">
              <a:ln>
                <a:noFill/>
              </a:ln>
              <a:solidFill>
                <a:schemeClr val="bg1"/>
              </a:solidFill>
              <a:effectLst/>
              <a:uLnTx/>
              <a:uFillTx/>
              <a:latin typeface="Source Sans Pro Semibold" panose="020B0503030403020204" pitchFamily="34" charset="0"/>
              <a:ea typeface="Source Sans Pro Semibold" panose="020B0503030403020204" pitchFamily="34" charset="0"/>
              <a:cs typeface="Source Sans Pro Light" panose="020F0302020204030204" pitchFamily="34" charset="0"/>
            </a:endParaRPr>
          </a:p>
        </p:txBody>
      </p:sp>
      <p:sp>
        <p:nvSpPr>
          <p:cNvPr id="51" name="Rectangle 50">
            <a:extLst>
              <a:ext uri="{FF2B5EF4-FFF2-40B4-BE49-F238E27FC236}">
                <a16:creationId xmlns:a16="http://schemas.microsoft.com/office/drawing/2014/main" id="{93CCD2BB-CC2C-8244-94C7-24584E3526B9}"/>
              </a:ext>
            </a:extLst>
          </p:cNvPr>
          <p:cNvSpPr/>
          <p:nvPr userDrawn="1"/>
        </p:nvSpPr>
        <p:spPr>
          <a:xfrm rot="10800000">
            <a:off x="7893162" y="1973064"/>
            <a:ext cx="3683938" cy="4433223"/>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Bai Jamjuree" pitchFamily="2" charset="-34"/>
              <a:ea typeface="Source Sans Pro" panose="020B0503030403020204" pitchFamily="34" charset="0"/>
              <a:cs typeface="Bai Jamjuree" pitchFamily="2" charset="-34"/>
            </a:endParaRPr>
          </a:p>
        </p:txBody>
      </p:sp>
      <p:cxnSp>
        <p:nvCxnSpPr>
          <p:cNvPr id="53" name="Straight Connector 52">
            <a:extLst>
              <a:ext uri="{FF2B5EF4-FFF2-40B4-BE49-F238E27FC236}">
                <a16:creationId xmlns:a16="http://schemas.microsoft.com/office/drawing/2014/main" id="{F17E4894-05F5-C64B-82B9-D0FB6A337F1A}"/>
              </a:ext>
            </a:extLst>
          </p:cNvPr>
          <p:cNvCxnSpPr>
            <a:cxnSpLocks/>
          </p:cNvCxnSpPr>
          <p:nvPr userDrawn="1"/>
        </p:nvCxnSpPr>
        <p:spPr>
          <a:xfrm flipH="1">
            <a:off x="2950679" y="2883877"/>
            <a:ext cx="3200400" cy="0"/>
          </a:xfrm>
          <a:prstGeom prst="line">
            <a:avLst/>
          </a:prstGeom>
          <a:ln w="66675">
            <a:solidFill>
              <a:schemeClr val="tx1">
                <a:lumMod val="75000"/>
                <a:lumOff val="25000"/>
              </a:schemeClr>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683AD3C9-3A5E-8B48-9208-51CE6F77AE53}"/>
              </a:ext>
            </a:extLst>
          </p:cNvPr>
          <p:cNvCxnSpPr>
            <a:cxnSpLocks/>
          </p:cNvCxnSpPr>
          <p:nvPr userDrawn="1"/>
        </p:nvCxnSpPr>
        <p:spPr>
          <a:xfrm flipH="1">
            <a:off x="8134931" y="2883877"/>
            <a:ext cx="3200400" cy="0"/>
          </a:xfrm>
          <a:prstGeom prst="line">
            <a:avLst/>
          </a:prstGeom>
          <a:ln w="66675">
            <a:solidFill>
              <a:schemeClr val="accent3"/>
            </a:solidFill>
          </a:ln>
        </p:spPr>
        <p:style>
          <a:lnRef idx="1">
            <a:schemeClr val="accent2"/>
          </a:lnRef>
          <a:fillRef idx="0">
            <a:schemeClr val="accent2"/>
          </a:fillRef>
          <a:effectRef idx="0">
            <a:schemeClr val="accent2"/>
          </a:effectRef>
          <a:fontRef idx="minor">
            <a:schemeClr val="tx1"/>
          </a:fontRef>
        </p:style>
      </p:cxnSp>
      <p:pic>
        <p:nvPicPr>
          <p:cNvPr id="58" name="Picture 57">
            <a:extLst>
              <a:ext uri="{FF2B5EF4-FFF2-40B4-BE49-F238E27FC236}">
                <a16:creationId xmlns:a16="http://schemas.microsoft.com/office/drawing/2014/main" id="{4E4CC9DB-B160-8248-BEA5-390161C48E54}"/>
              </a:ext>
            </a:extLst>
          </p:cNvPr>
          <p:cNvPicPr>
            <a:picLocks noChangeAspect="1"/>
          </p:cNvPicPr>
          <p:nvPr userDrawn="1"/>
        </p:nvPicPr>
        <p:blipFill>
          <a:blip r:embed="rId2" cstate="email">
            <a:lum bright="100000" contrast="-70000"/>
            <a:extLst>
              <a:ext uri="{28A0092B-C50C-407E-A947-70E740481C1C}">
                <a14:useLocalDpi xmlns:a14="http://schemas.microsoft.com/office/drawing/2010/main"/>
              </a:ext>
            </a:extLst>
          </a:blip>
          <a:stretch>
            <a:fillRect/>
          </a:stretch>
        </p:blipFill>
        <p:spPr>
          <a:xfrm>
            <a:off x="8372794" y="2290732"/>
            <a:ext cx="298253" cy="400432"/>
          </a:xfrm>
          <a:prstGeom prst="rect">
            <a:avLst/>
          </a:prstGeom>
        </p:spPr>
      </p:pic>
      <p:pic>
        <p:nvPicPr>
          <p:cNvPr id="59" name="Picture 58">
            <a:extLst>
              <a:ext uri="{FF2B5EF4-FFF2-40B4-BE49-F238E27FC236}">
                <a16:creationId xmlns:a16="http://schemas.microsoft.com/office/drawing/2014/main" id="{B5427EC8-0884-C74F-B3CE-9CC8A3834678}"/>
              </a:ext>
            </a:extLst>
          </p:cNvPr>
          <p:cNvPicPr>
            <a:picLocks noChangeAspect="1"/>
          </p:cNvPicPr>
          <p:nvPr userDrawn="1"/>
        </p:nvPicPr>
        <p:blipFill>
          <a:blip r:embed="rId3" cstate="email">
            <a:duotone>
              <a:schemeClr val="accent2">
                <a:shade val="45000"/>
                <a:satMod val="135000"/>
              </a:schemeClr>
              <a:prstClr val="white"/>
            </a:duotone>
            <a:lum bright="100000"/>
            <a:extLst>
              <a:ext uri="{28A0092B-C50C-407E-A947-70E740481C1C}">
                <a14:useLocalDpi xmlns:a14="http://schemas.microsoft.com/office/drawing/2010/main"/>
              </a:ext>
            </a:extLst>
          </a:blip>
          <a:stretch>
            <a:fillRect/>
          </a:stretch>
        </p:blipFill>
        <p:spPr>
          <a:xfrm>
            <a:off x="3058425" y="2301796"/>
            <a:ext cx="435550" cy="378305"/>
          </a:xfrm>
          <a:prstGeom prst="rect">
            <a:avLst/>
          </a:prstGeom>
        </p:spPr>
      </p:pic>
      <p:sp>
        <p:nvSpPr>
          <p:cNvPr id="72" name="TextBox 71">
            <a:extLst>
              <a:ext uri="{FF2B5EF4-FFF2-40B4-BE49-F238E27FC236}">
                <a16:creationId xmlns:a16="http://schemas.microsoft.com/office/drawing/2014/main" id="{2AC56088-F208-1C43-85EA-5B7AFB47C929}"/>
              </a:ext>
            </a:extLst>
          </p:cNvPr>
          <p:cNvSpPr txBox="1"/>
          <p:nvPr userDrawn="1"/>
        </p:nvSpPr>
        <p:spPr>
          <a:xfrm>
            <a:off x="3725305" y="2290893"/>
            <a:ext cx="243797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FFFFFF"/>
                </a:solidFill>
                <a:effectLst/>
                <a:uLnTx/>
                <a:uFillTx/>
                <a:latin typeface="Bai Jamjuree" pitchFamily="2" charset="-34"/>
                <a:ea typeface="Source Sans Pro" panose="020B0503030403020204" pitchFamily="34" charset="0"/>
                <a:cs typeface="Bai Jamjuree" pitchFamily="2" charset="-34"/>
              </a:rPr>
              <a:t>THE SITUATION </a:t>
            </a:r>
          </a:p>
        </p:txBody>
      </p:sp>
      <p:sp>
        <p:nvSpPr>
          <p:cNvPr id="73" name="TextBox 72">
            <a:extLst>
              <a:ext uri="{FF2B5EF4-FFF2-40B4-BE49-F238E27FC236}">
                <a16:creationId xmlns:a16="http://schemas.microsoft.com/office/drawing/2014/main" id="{4AD8CA6D-DA10-7B45-898A-E5D1B2B13069}"/>
              </a:ext>
            </a:extLst>
          </p:cNvPr>
          <p:cNvSpPr txBox="1"/>
          <p:nvPr userDrawn="1"/>
        </p:nvSpPr>
        <p:spPr>
          <a:xfrm>
            <a:off x="8875714" y="2290893"/>
            <a:ext cx="289148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FFFFFF"/>
                </a:solidFill>
                <a:effectLst/>
                <a:uLnTx/>
                <a:uFillTx/>
                <a:latin typeface="Bai Jamjuree" pitchFamily="2" charset="-34"/>
                <a:ea typeface="Source Sans Pro" panose="020B0503030403020204" pitchFamily="34" charset="0"/>
                <a:cs typeface="Bai Jamjuree" pitchFamily="2" charset="-34"/>
              </a:rPr>
              <a:t>THE OUTCOMES </a:t>
            </a:r>
          </a:p>
        </p:txBody>
      </p:sp>
      <p:cxnSp>
        <p:nvCxnSpPr>
          <p:cNvPr id="80" name="Straight Connector 79">
            <a:extLst>
              <a:ext uri="{FF2B5EF4-FFF2-40B4-BE49-F238E27FC236}">
                <a16:creationId xmlns:a16="http://schemas.microsoft.com/office/drawing/2014/main" id="{0B1CFC7B-6A81-8444-8633-26C5210DE6BF}"/>
              </a:ext>
            </a:extLst>
          </p:cNvPr>
          <p:cNvCxnSpPr>
            <a:cxnSpLocks/>
          </p:cNvCxnSpPr>
          <p:nvPr userDrawn="1"/>
        </p:nvCxnSpPr>
        <p:spPr>
          <a:xfrm flipH="1">
            <a:off x="8134931" y="3786655"/>
            <a:ext cx="3200400" cy="0"/>
          </a:xfrm>
          <a:prstGeom prst="line">
            <a:avLst/>
          </a:prstGeom>
          <a:ln w="12700">
            <a:solidFill>
              <a:schemeClr val="accent3">
                <a:alpha val="20000"/>
              </a:schemeClr>
            </a:solidFill>
          </a:ln>
        </p:spPr>
        <p:style>
          <a:lnRef idx="1">
            <a:schemeClr val="accent2"/>
          </a:lnRef>
          <a:fillRef idx="0">
            <a:schemeClr val="accent2"/>
          </a:fillRef>
          <a:effectRef idx="0">
            <a:schemeClr val="accent2"/>
          </a:effectRef>
          <a:fontRef idx="minor">
            <a:schemeClr val="tx1"/>
          </a:fontRef>
        </p:style>
      </p:cxnSp>
      <p:cxnSp>
        <p:nvCxnSpPr>
          <p:cNvPr id="81" name="Straight Connector 80">
            <a:extLst>
              <a:ext uri="{FF2B5EF4-FFF2-40B4-BE49-F238E27FC236}">
                <a16:creationId xmlns:a16="http://schemas.microsoft.com/office/drawing/2014/main" id="{A0FAB803-3DC7-434B-B173-FF262D39C937}"/>
              </a:ext>
            </a:extLst>
          </p:cNvPr>
          <p:cNvCxnSpPr>
            <a:cxnSpLocks/>
          </p:cNvCxnSpPr>
          <p:nvPr userDrawn="1"/>
        </p:nvCxnSpPr>
        <p:spPr>
          <a:xfrm flipH="1">
            <a:off x="8134931" y="4347309"/>
            <a:ext cx="3200400" cy="0"/>
          </a:xfrm>
          <a:prstGeom prst="line">
            <a:avLst/>
          </a:prstGeom>
          <a:ln w="12700">
            <a:solidFill>
              <a:schemeClr val="accent3">
                <a:alpha val="20000"/>
              </a:schemeClr>
            </a:solidFill>
          </a:ln>
        </p:spPr>
        <p:style>
          <a:lnRef idx="1">
            <a:schemeClr val="accent2"/>
          </a:lnRef>
          <a:fillRef idx="0">
            <a:schemeClr val="accent2"/>
          </a:fillRef>
          <a:effectRef idx="0">
            <a:schemeClr val="accent2"/>
          </a:effectRef>
          <a:fontRef idx="minor">
            <a:schemeClr val="tx1"/>
          </a:fontRef>
        </p:style>
      </p:cxnSp>
      <p:cxnSp>
        <p:nvCxnSpPr>
          <p:cNvPr id="82" name="Straight Connector 81">
            <a:extLst>
              <a:ext uri="{FF2B5EF4-FFF2-40B4-BE49-F238E27FC236}">
                <a16:creationId xmlns:a16="http://schemas.microsoft.com/office/drawing/2014/main" id="{A389339E-2418-0546-A3B9-E888877C30B3}"/>
              </a:ext>
            </a:extLst>
          </p:cNvPr>
          <p:cNvCxnSpPr>
            <a:cxnSpLocks/>
          </p:cNvCxnSpPr>
          <p:nvPr userDrawn="1"/>
        </p:nvCxnSpPr>
        <p:spPr>
          <a:xfrm flipH="1">
            <a:off x="8134931" y="4894614"/>
            <a:ext cx="3200400" cy="0"/>
          </a:xfrm>
          <a:prstGeom prst="line">
            <a:avLst/>
          </a:prstGeom>
          <a:ln w="12700">
            <a:solidFill>
              <a:schemeClr val="accent3">
                <a:alpha val="20000"/>
              </a:schemeClr>
            </a:solidFill>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DEDE9084-B35C-8E43-B788-152402C3FE00}"/>
              </a:ext>
            </a:extLst>
          </p:cNvPr>
          <p:cNvCxnSpPr>
            <a:cxnSpLocks/>
          </p:cNvCxnSpPr>
          <p:nvPr userDrawn="1"/>
        </p:nvCxnSpPr>
        <p:spPr>
          <a:xfrm flipH="1">
            <a:off x="8134931" y="5835712"/>
            <a:ext cx="3200400" cy="0"/>
          </a:xfrm>
          <a:prstGeom prst="line">
            <a:avLst/>
          </a:prstGeom>
          <a:ln w="12700">
            <a:solidFill>
              <a:schemeClr val="accent3">
                <a:alpha val="20000"/>
              </a:schemeClr>
            </a:solidFill>
          </a:ln>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7E4F85EF-CD11-B94A-BAFE-ED9CF46B5D3F}"/>
              </a:ext>
            </a:extLst>
          </p:cNvPr>
          <p:cNvCxnSpPr>
            <a:cxnSpLocks/>
          </p:cNvCxnSpPr>
          <p:nvPr userDrawn="1"/>
        </p:nvCxnSpPr>
        <p:spPr>
          <a:xfrm flipH="1">
            <a:off x="2942207" y="4811463"/>
            <a:ext cx="3200400" cy="0"/>
          </a:xfrm>
          <a:prstGeom prst="line">
            <a:avLst/>
          </a:prstGeom>
          <a:ln w="12700">
            <a:solidFill>
              <a:schemeClr val="accent3">
                <a:alpha val="20000"/>
              </a:schemeClr>
            </a:solidFill>
          </a:ln>
        </p:spPr>
        <p:style>
          <a:lnRef idx="1">
            <a:schemeClr val="accent2"/>
          </a:lnRef>
          <a:fillRef idx="0">
            <a:schemeClr val="accent2"/>
          </a:fillRef>
          <a:effectRef idx="0">
            <a:schemeClr val="accent2"/>
          </a:effectRef>
          <a:fontRef idx="minor">
            <a:schemeClr val="tx1"/>
          </a:fontRef>
        </p:style>
      </p:cxnSp>
      <p:sp>
        <p:nvSpPr>
          <p:cNvPr id="4" name="Content Placeholder 3">
            <a:extLst>
              <a:ext uri="{FF2B5EF4-FFF2-40B4-BE49-F238E27FC236}">
                <a16:creationId xmlns:a16="http://schemas.microsoft.com/office/drawing/2014/main" id="{3A74F8C9-F3E6-7E4A-B075-EB934BB0DA96}"/>
              </a:ext>
            </a:extLst>
          </p:cNvPr>
          <p:cNvSpPr>
            <a:spLocks noGrp="1"/>
          </p:cNvSpPr>
          <p:nvPr>
            <p:ph sz="quarter" idx="23"/>
          </p:nvPr>
        </p:nvSpPr>
        <p:spPr>
          <a:xfrm>
            <a:off x="3000375" y="5114925"/>
            <a:ext cx="3157538" cy="1000125"/>
          </a:xfrm>
        </p:spPr>
        <p:txBody>
          <a:bodyPr>
            <a:normAutofit/>
          </a:bodyPr>
          <a:lstStyle>
            <a:lvl1pPr marL="0" indent="0" algn="ctr">
              <a:buNone/>
              <a:defRPr sz="1400">
                <a:solidFill>
                  <a:schemeClr val="bg1"/>
                </a:solidFill>
              </a:defRPr>
            </a:lvl1pPr>
          </a:lstStyle>
          <a:p>
            <a:pPr lvl="0"/>
            <a:r>
              <a:rPr lang="en-GB"/>
              <a:t>Click to edit Master text styles</a:t>
            </a:r>
          </a:p>
        </p:txBody>
      </p:sp>
      <p:sp>
        <p:nvSpPr>
          <p:cNvPr id="86" name="Text Placeholder 4">
            <a:extLst>
              <a:ext uri="{FF2B5EF4-FFF2-40B4-BE49-F238E27FC236}">
                <a16:creationId xmlns:a16="http://schemas.microsoft.com/office/drawing/2014/main" id="{8CEA6F99-5649-4F4F-BE15-10E500BEC2D2}"/>
              </a:ext>
            </a:extLst>
          </p:cNvPr>
          <p:cNvSpPr>
            <a:spLocks noGrp="1"/>
          </p:cNvSpPr>
          <p:nvPr>
            <p:ph type="body" sz="quarter" idx="24" hasCustomPrompt="1"/>
          </p:nvPr>
        </p:nvSpPr>
        <p:spPr>
          <a:xfrm>
            <a:off x="6429375" y="3009183"/>
            <a:ext cx="1415419" cy="709612"/>
          </a:xfrm>
        </p:spPr>
        <p:txBody>
          <a:bodyPr>
            <a:noAutofit/>
          </a:bodyPr>
          <a:lstStyle>
            <a:lvl1pPr marL="0" indent="0" algn="r">
              <a:buNone/>
              <a:defRPr sz="1800" b="0" i="0">
                <a:solidFill>
                  <a:schemeClr val="accent3"/>
                </a:solidFill>
                <a:latin typeface="Bai Jamjuree" pitchFamily="2" charset="-34"/>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SECTION TITLE</a:t>
            </a:r>
          </a:p>
        </p:txBody>
      </p:sp>
      <p:sp>
        <p:nvSpPr>
          <p:cNvPr id="88" name="Text Placeholder 6">
            <a:extLst>
              <a:ext uri="{FF2B5EF4-FFF2-40B4-BE49-F238E27FC236}">
                <a16:creationId xmlns:a16="http://schemas.microsoft.com/office/drawing/2014/main" id="{3E68DB37-15BA-0444-83AF-AEB5AC3D1CA5}"/>
              </a:ext>
            </a:extLst>
          </p:cNvPr>
          <p:cNvSpPr>
            <a:spLocks noGrp="1"/>
          </p:cNvSpPr>
          <p:nvPr>
            <p:ph type="body" sz="quarter" idx="25"/>
          </p:nvPr>
        </p:nvSpPr>
        <p:spPr>
          <a:xfrm>
            <a:off x="8153400" y="3124200"/>
            <a:ext cx="3219450" cy="1762125"/>
          </a:xfrm>
        </p:spPr>
        <p:txBody>
          <a:bodyPr>
            <a:noAutofit/>
          </a:bodyPr>
          <a:lstStyle>
            <a:lvl1pPr marL="0" indent="0" algn="l">
              <a:buNone/>
              <a:defRPr sz="1400" b="0" i="0">
                <a:solidFill>
                  <a:schemeClr val="bg1"/>
                </a:solidFill>
                <a:latin typeface="Bai Jamjuree Light" pitchFamily="2" charset="-34"/>
                <a:cs typeface="Bai Jamjuree Light" pitchFamily="2" charset="-34"/>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p:txBody>
      </p:sp>
      <p:sp>
        <p:nvSpPr>
          <p:cNvPr id="89" name="Text Placeholder 6">
            <a:extLst>
              <a:ext uri="{FF2B5EF4-FFF2-40B4-BE49-F238E27FC236}">
                <a16:creationId xmlns:a16="http://schemas.microsoft.com/office/drawing/2014/main" id="{E5A72C20-1DDA-DA4C-96A4-66EBC4412C1D}"/>
              </a:ext>
            </a:extLst>
          </p:cNvPr>
          <p:cNvSpPr>
            <a:spLocks noGrp="1"/>
          </p:cNvSpPr>
          <p:nvPr>
            <p:ph type="body" sz="quarter" idx="26"/>
          </p:nvPr>
        </p:nvSpPr>
        <p:spPr>
          <a:xfrm>
            <a:off x="8153400" y="5057775"/>
            <a:ext cx="3219450" cy="1214438"/>
          </a:xfrm>
        </p:spPr>
        <p:txBody>
          <a:bodyPr>
            <a:noAutofit/>
          </a:bodyPr>
          <a:lstStyle>
            <a:lvl1pPr marL="0" indent="0" algn="l">
              <a:buNone/>
              <a:defRPr sz="1400" b="0" i="0">
                <a:solidFill>
                  <a:schemeClr val="bg1"/>
                </a:solidFill>
                <a:latin typeface="Bai Jamjuree Light" pitchFamily="2" charset="-34"/>
                <a:cs typeface="Bai Jamjuree Light" pitchFamily="2" charset="-34"/>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p:txBody>
      </p:sp>
      <p:sp>
        <p:nvSpPr>
          <p:cNvPr id="8" name="Text Placeholder 7">
            <a:extLst>
              <a:ext uri="{FF2B5EF4-FFF2-40B4-BE49-F238E27FC236}">
                <a16:creationId xmlns:a16="http://schemas.microsoft.com/office/drawing/2014/main" id="{8ABE9117-7366-A54E-A12B-BE0C799D4FC8}"/>
              </a:ext>
            </a:extLst>
          </p:cNvPr>
          <p:cNvSpPr>
            <a:spLocks noGrp="1"/>
          </p:cNvSpPr>
          <p:nvPr>
            <p:ph type="body" sz="quarter" idx="27"/>
          </p:nvPr>
        </p:nvSpPr>
        <p:spPr>
          <a:xfrm>
            <a:off x="357188" y="2200275"/>
            <a:ext cx="1843088" cy="614363"/>
          </a:xfrm>
        </p:spPr>
        <p:txBody>
          <a:bodyPr>
            <a:normAutofit/>
          </a:bodyPr>
          <a:lstStyle>
            <a:lvl1pPr marL="0" indent="0" algn="ctr">
              <a:buNone/>
              <a:defRPr sz="1100" b="0" i="0">
                <a:solidFill>
                  <a:srgbClr val="252628"/>
                </a:solidFill>
                <a:latin typeface="Bai Jamjuree" pitchFamily="2" charset="-34"/>
                <a:cs typeface="Bai Jamjuree" pitchFamily="2" charset="-34"/>
              </a:defRPr>
            </a:lvl1pPr>
          </a:lstStyle>
          <a:p>
            <a:pPr lvl="0"/>
            <a:r>
              <a:rPr lang="en-GB"/>
              <a:t>Click to edit Master text styles</a:t>
            </a:r>
          </a:p>
        </p:txBody>
      </p:sp>
    </p:spTree>
    <p:extLst>
      <p:ext uri="{BB962C8B-B14F-4D97-AF65-F5344CB8AC3E}">
        <p14:creationId xmlns:p14="http://schemas.microsoft.com/office/powerpoint/2010/main" val="1374080249"/>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pos="69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Title 3">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99C9F37-8D56-EA48-93B9-85B56F9E95D6}"/>
              </a:ext>
            </a:extLst>
          </p:cNvPr>
          <p:cNvSpPr>
            <a:spLocks noGrp="1"/>
          </p:cNvSpPr>
          <p:nvPr>
            <p:ph type="title" hasCustomPrompt="1"/>
          </p:nvPr>
        </p:nvSpPr>
        <p:spPr>
          <a:xfrm>
            <a:off x="2546574" y="2255385"/>
            <a:ext cx="7098853" cy="2376412"/>
          </a:xfrm>
          <a:prstGeom prst="rect">
            <a:avLst/>
          </a:prstGeom>
        </p:spPr>
        <p:txBody>
          <a:bodyPr vert="horz" wrap="none" lIns="91440" tIns="45720" rIns="91440" bIns="45720" rtlCol="0" anchor="ctr">
            <a:noAutofit/>
          </a:bodyPr>
          <a:lstStyle>
            <a:lvl1pPr algn="ctr">
              <a:defRPr b="1" i="0">
                <a:solidFill>
                  <a:schemeClr val="accent1"/>
                </a:solidFill>
                <a:latin typeface="Bai Jamjuree SemiBold" pitchFamily="2" charset="-34"/>
                <a:ea typeface="Source Sans Pro Semibold" panose="020B0503030403020204" pitchFamily="34" charset="0"/>
                <a:cs typeface="Bai Jamjuree SemiBold" pitchFamily="2" charset="-34"/>
              </a:defRPr>
            </a:lvl1pPr>
          </a:lstStyle>
          <a:p>
            <a:r>
              <a:rPr lang="en-US" dirty="0"/>
              <a:t>Click To Add Title</a:t>
            </a:r>
          </a:p>
        </p:txBody>
      </p:sp>
      <p:pic>
        <p:nvPicPr>
          <p:cNvPr id="13" name="Graphic 12">
            <a:extLst>
              <a:ext uri="{FF2B5EF4-FFF2-40B4-BE49-F238E27FC236}">
                <a16:creationId xmlns:a16="http://schemas.microsoft.com/office/drawing/2014/main" id="{1D4798A4-6F1D-4C48-BA1F-FA1398AFF5FA}"/>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27025" r="19961"/>
          <a:stretch/>
        </p:blipFill>
        <p:spPr>
          <a:xfrm>
            <a:off x="8831035" y="0"/>
            <a:ext cx="3360966" cy="3064327"/>
          </a:xfrm>
          <a:prstGeom prst="rect">
            <a:avLst/>
          </a:prstGeom>
        </p:spPr>
      </p:pic>
      <p:pic>
        <p:nvPicPr>
          <p:cNvPr id="14" name="Graphic 13">
            <a:extLst>
              <a:ext uri="{FF2B5EF4-FFF2-40B4-BE49-F238E27FC236}">
                <a16:creationId xmlns:a16="http://schemas.microsoft.com/office/drawing/2014/main" id="{DCD0385C-F231-CC47-8584-38619338B782}"/>
              </a:ext>
            </a:extLst>
          </p:cNvPr>
          <p:cNvPicPr>
            <a:picLocks noChangeAspect="1"/>
          </p:cNvPicPr>
          <p:nvPr userDrawn="1"/>
        </p:nvPicPr>
        <p:blipFill rotWithShape="1">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b="57954"/>
          <a:stretch/>
        </p:blipFill>
        <p:spPr>
          <a:xfrm>
            <a:off x="4780086" y="6305117"/>
            <a:ext cx="1275573" cy="552884"/>
          </a:xfrm>
          <a:prstGeom prst="rect">
            <a:avLst/>
          </a:prstGeom>
        </p:spPr>
      </p:pic>
      <p:pic>
        <p:nvPicPr>
          <p:cNvPr id="12" name="Graphic 11">
            <a:extLst>
              <a:ext uri="{FF2B5EF4-FFF2-40B4-BE49-F238E27FC236}">
                <a16:creationId xmlns:a16="http://schemas.microsoft.com/office/drawing/2014/main" id="{44C125F8-BFA9-2E44-A5BA-240B3AAEB251}"/>
              </a:ext>
            </a:extLst>
          </p:cNvPr>
          <p:cNvPicPr>
            <a:picLocks noChangeAspect="1"/>
          </p:cNvPicPr>
          <p:nvPr userDrawn="1"/>
        </p:nvPicPr>
        <p:blipFill rotWithShape="1">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l="44660" t="8586"/>
          <a:stretch/>
        </p:blipFill>
        <p:spPr>
          <a:xfrm>
            <a:off x="-1" y="0"/>
            <a:ext cx="2492487" cy="4369668"/>
          </a:xfrm>
          <a:prstGeom prst="rect">
            <a:avLst/>
          </a:prstGeom>
        </p:spPr>
      </p:pic>
    </p:spTree>
    <p:extLst>
      <p:ext uri="{BB962C8B-B14F-4D97-AF65-F5344CB8AC3E}">
        <p14:creationId xmlns:p14="http://schemas.microsoft.com/office/powerpoint/2010/main" val="2989115582"/>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0BA0139E-8C23-6B41-93BF-369C28A719A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121" y="2865995"/>
            <a:ext cx="2264808" cy="2334709"/>
          </a:xfrm>
          <a:prstGeom prst="rect">
            <a:avLst/>
          </a:prstGeom>
        </p:spPr>
      </p:pic>
      <p:sp>
        <p:nvSpPr>
          <p:cNvPr id="86" name="Title Placeholder 1">
            <a:extLst>
              <a:ext uri="{FF2B5EF4-FFF2-40B4-BE49-F238E27FC236}">
                <a16:creationId xmlns:a16="http://schemas.microsoft.com/office/drawing/2014/main" id="{C75898C0-9EE0-1A49-807F-12B990F7CBF0}"/>
              </a:ext>
            </a:extLst>
          </p:cNvPr>
          <p:cNvSpPr>
            <a:spLocks noGrp="1"/>
          </p:cNvSpPr>
          <p:nvPr>
            <p:ph type="title" hasCustomPrompt="1"/>
          </p:nvPr>
        </p:nvSpPr>
        <p:spPr>
          <a:xfrm>
            <a:off x="2546574" y="2255385"/>
            <a:ext cx="7098853" cy="2376412"/>
          </a:xfrm>
          <a:prstGeom prst="rect">
            <a:avLst/>
          </a:prstGeom>
        </p:spPr>
        <p:txBody>
          <a:bodyPr vert="horz" lIns="91440" tIns="45720" rIns="91440" bIns="45720" rtlCol="0" anchor="ctr">
            <a:noAutofit/>
          </a:bodyPr>
          <a:lstStyle>
            <a:lvl1pPr algn="ctr">
              <a:defRPr b="1" i="0">
                <a:solidFill>
                  <a:schemeClr val="accent1"/>
                </a:solidFill>
                <a:latin typeface="Bai Jamjuree SemiBold" pitchFamily="2" charset="-34"/>
                <a:cs typeface="Bai Jamjuree SemiBold" pitchFamily="2" charset="-34"/>
              </a:defRPr>
            </a:lvl1pPr>
          </a:lstStyle>
          <a:p>
            <a:r>
              <a:rPr lang="en-US" dirty="0"/>
              <a:t>Click To Add Title</a:t>
            </a:r>
          </a:p>
        </p:txBody>
      </p:sp>
      <p:pic>
        <p:nvPicPr>
          <p:cNvPr id="4" name="Graphic 3">
            <a:extLst>
              <a:ext uri="{FF2B5EF4-FFF2-40B4-BE49-F238E27FC236}">
                <a16:creationId xmlns:a16="http://schemas.microsoft.com/office/drawing/2014/main" id="{E9E4E03D-7590-4341-82F5-C66122D048AC}"/>
              </a:ext>
            </a:extLst>
          </p:cNvPr>
          <p:cNvPicPr>
            <a:picLocks noChangeAspect="1"/>
          </p:cNvPicPr>
          <p:nvPr userDrawn="1"/>
        </p:nvPicPr>
        <p:blipFill rotWithShape="1">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t="5487" r="28484"/>
          <a:stretch/>
        </p:blipFill>
        <p:spPr>
          <a:xfrm>
            <a:off x="9098281" y="-1"/>
            <a:ext cx="3093720" cy="3861371"/>
          </a:xfrm>
          <a:prstGeom prst="rect">
            <a:avLst/>
          </a:prstGeom>
        </p:spPr>
      </p:pic>
      <p:pic>
        <p:nvPicPr>
          <p:cNvPr id="8" name="Picture 7">
            <a:extLst>
              <a:ext uri="{FF2B5EF4-FFF2-40B4-BE49-F238E27FC236}">
                <a16:creationId xmlns:a16="http://schemas.microsoft.com/office/drawing/2014/main" id="{FD4FF318-2FD1-EF4F-8F34-09D5A2FAEF4E}"/>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rot="16200000">
            <a:off x="-1041184" y="1514448"/>
            <a:ext cx="3633989" cy="1551624"/>
          </a:xfrm>
          <a:prstGeom prst="rect">
            <a:avLst/>
          </a:prstGeom>
        </p:spPr>
      </p:pic>
    </p:spTree>
    <p:extLst>
      <p:ext uri="{BB962C8B-B14F-4D97-AF65-F5344CB8AC3E}">
        <p14:creationId xmlns:p14="http://schemas.microsoft.com/office/powerpoint/2010/main" val="14422964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54FE3A13-11D5-7944-90D5-A76AC34334D5}"/>
              </a:ext>
            </a:extLst>
          </p:cNvPr>
          <p:cNvSpPr>
            <a:spLocks noGrp="1"/>
          </p:cNvSpPr>
          <p:nvPr>
            <p:ph type="title" hasCustomPrompt="1"/>
          </p:nvPr>
        </p:nvSpPr>
        <p:spPr>
          <a:xfrm>
            <a:off x="2546574" y="2255385"/>
            <a:ext cx="7098853" cy="2376412"/>
          </a:xfrm>
          <a:prstGeom prst="rect">
            <a:avLst/>
          </a:prstGeom>
        </p:spPr>
        <p:txBody>
          <a:bodyPr vert="horz" lIns="91440" tIns="45720" rIns="91440" bIns="45720" rtlCol="0" anchor="ctr">
            <a:noAutofit/>
          </a:bodyPr>
          <a:lstStyle>
            <a:lvl1pPr algn="ctr">
              <a:defRPr b="1" i="0">
                <a:solidFill>
                  <a:schemeClr val="accent1"/>
                </a:solidFill>
                <a:latin typeface="Bai Jamjuree SemiBold" pitchFamily="2" charset="-34"/>
                <a:cs typeface="Bai Jamjuree SemiBold" pitchFamily="2" charset="-34"/>
              </a:defRPr>
            </a:lvl1pPr>
          </a:lstStyle>
          <a:p>
            <a:r>
              <a:rPr lang="en-US" dirty="0"/>
              <a:t>Click To Add Title</a:t>
            </a:r>
          </a:p>
        </p:txBody>
      </p:sp>
      <p:pic>
        <p:nvPicPr>
          <p:cNvPr id="13" name="Picture 12">
            <a:extLst>
              <a:ext uri="{FF2B5EF4-FFF2-40B4-BE49-F238E27FC236}">
                <a16:creationId xmlns:a16="http://schemas.microsoft.com/office/drawing/2014/main" id="{234AC2AF-15B6-B74C-81C6-5A3B9E4B0C4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965483" y="0"/>
            <a:ext cx="3633989" cy="1551624"/>
          </a:xfrm>
          <a:prstGeom prst="rect">
            <a:avLst/>
          </a:prstGeom>
        </p:spPr>
      </p:pic>
      <p:pic>
        <p:nvPicPr>
          <p:cNvPr id="12" name="Graphic 11">
            <a:extLst>
              <a:ext uri="{FF2B5EF4-FFF2-40B4-BE49-F238E27FC236}">
                <a16:creationId xmlns:a16="http://schemas.microsoft.com/office/drawing/2014/main" id="{68B6015D-D3AA-F444-8B58-CDC84A7E060F}"/>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r="38265"/>
          <a:stretch/>
        </p:blipFill>
        <p:spPr>
          <a:xfrm>
            <a:off x="10768844" y="3935070"/>
            <a:ext cx="1423156" cy="2376414"/>
          </a:xfrm>
          <a:prstGeom prst="rect">
            <a:avLst/>
          </a:prstGeom>
        </p:spPr>
      </p:pic>
      <p:pic>
        <p:nvPicPr>
          <p:cNvPr id="8" name="Graphic 7">
            <a:extLst>
              <a:ext uri="{FF2B5EF4-FFF2-40B4-BE49-F238E27FC236}">
                <a16:creationId xmlns:a16="http://schemas.microsoft.com/office/drawing/2014/main" id="{DFCA4FDF-A3A4-564C-B97B-E277ADBD4AAE}"/>
              </a:ext>
            </a:extLst>
          </p:cNvPr>
          <p:cNvPicPr>
            <a:picLocks noChangeAspect="1"/>
          </p:cNvPicPr>
          <p:nvPr userDrawn="1"/>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44660" t="8586"/>
          <a:stretch/>
        </p:blipFill>
        <p:spPr>
          <a:xfrm>
            <a:off x="-1" y="0"/>
            <a:ext cx="2492487" cy="4369668"/>
          </a:xfrm>
          <a:prstGeom prst="rect">
            <a:avLst/>
          </a:prstGeom>
        </p:spPr>
      </p:pic>
    </p:spTree>
    <p:extLst>
      <p:ext uri="{BB962C8B-B14F-4D97-AF65-F5344CB8AC3E}">
        <p14:creationId xmlns:p14="http://schemas.microsoft.com/office/powerpoint/2010/main" val="286599361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EF11D7B-41F6-6340-867F-DEDF3C2895A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b="-8222"/>
          <a:stretch/>
        </p:blipFill>
        <p:spPr>
          <a:xfrm rot="5400000">
            <a:off x="9701126" y="4367127"/>
            <a:ext cx="2554234" cy="2427514"/>
          </a:xfrm>
          <a:prstGeom prst="rect">
            <a:avLst/>
          </a:prstGeom>
        </p:spPr>
      </p:pic>
      <p:sp>
        <p:nvSpPr>
          <p:cNvPr id="13" name="Title Placeholder 1">
            <a:extLst>
              <a:ext uri="{FF2B5EF4-FFF2-40B4-BE49-F238E27FC236}">
                <a16:creationId xmlns:a16="http://schemas.microsoft.com/office/drawing/2014/main" id="{AB107EA1-747F-7C47-A62E-92E58683D0BE}"/>
              </a:ext>
            </a:extLst>
          </p:cNvPr>
          <p:cNvSpPr>
            <a:spLocks noGrp="1"/>
          </p:cNvSpPr>
          <p:nvPr>
            <p:ph type="title" hasCustomPrompt="1"/>
          </p:nvPr>
        </p:nvSpPr>
        <p:spPr>
          <a:xfrm>
            <a:off x="2546574" y="2255385"/>
            <a:ext cx="7098853" cy="2376412"/>
          </a:xfrm>
          <a:prstGeom prst="rect">
            <a:avLst/>
          </a:prstGeom>
        </p:spPr>
        <p:txBody>
          <a:bodyPr vert="horz" lIns="91440" tIns="45720" rIns="91440" bIns="45720" rtlCol="0" anchor="ctr">
            <a:noAutofit/>
          </a:bodyPr>
          <a:lstStyle>
            <a:lvl1pPr algn="ctr">
              <a:defRPr sz="3600" b="1" i="0">
                <a:solidFill>
                  <a:schemeClr val="accent1"/>
                </a:solidFill>
                <a:latin typeface="Bai Jamjuree SemiBold" pitchFamily="2" charset="-34"/>
                <a:cs typeface="Bai Jamjuree SemiBold" pitchFamily="2" charset="-34"/>
              </a:defRPr>
            </a:lvl1pPr>
          </a:lstStyle>
          <a:p>
            <a:r>
              <a:rPr lang="en-US" dirty="0"/>
              <a:t>Click To Add Title</a:t>
            </a:r>
          </a:p>
        </p:txBody>
      </p:sp>
      <p:pic>
        <p:nvPicPr>
          <p:cNvPr id="3" name="Graphic 2">
            <a:extLst>
              <a:ext uri="{FF2B5EF4-FFF2-40B4-BE49-F238E27FC236}">
                <a16:creationId xmlns:a16="http://schemas.microsoft.com/office/drawing/2014/main" id="{C91CA6E9-F8F8-1941-9739-B9407ED24C62}"/>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50000" t="5314"/>
          <a:stretch/>
        </p:blipFill>
        <p:spPr>
          <a:xfrm>
            <a:off x="-1" y="2119745"/>
            <a:ext cx="327677" cy="639686"/>
          </a:xfrm>
          <a:prstGeom prst="rect">
            <a:avLst/>
          </a:prstGeom>
        </p:spPr>
      </p:pic>
      <p:pic>
        <p:nvPicPr>
          <p:cNvPr id="8" name="Graphic 7">
            <a:extLst>
              <a:ext uri="{FF2B5EF4-FFF2-40B4-BE49-F238E27FC236}">
                <a16:creationId xmlns:a16="http://schemas.microsoft.com/office/drawing/2014/main" id="{73AC2643-36E8-A548-A4DB-46AADBCB12C3}"/>
              </a:ext>
            </a:extLst>
          </p:cNvPr>
          <p:cNvPicPr>
            <a:picLocks noChangeAspect="1"/>
          </p:cNvPicPr>
          <p:nvPr userDrawn="1"/>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44660" t="8586"/>
          <a:stretch/>
        </p:blipFill>
        <p:spPr>
          <a:xfrm>
            <a:off x="-1" y="0"/>
            <a:ext cx="2492487" cy="4369668"/>
          </a:xfrm>
          <a:prstGeom prst="rect">
            <a:avLst/>
          </a:prstGeom>
        </p:spPr>
      </p:pic>
    </p:spTree>
    <p:extLst>
      <p:ext uri="{BB962C8B-B14F-4D97-AF65-F5344CB8AC3E}">
        <p14:creationId xmlns:p14="http://schemas.microsoft.com/office/powerpoint/2010/main" val="3168344179"/>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32" name="Freeform: Shape 93">
            <a:extLst>
              <a:ext uri="{FF2B5EF4-FFF2-40B4-BE49-F238E27FC236}">
                <a16:creationId xmlns:a16="http://schemas.microsoft.com/office/drawing/2014/main" id="{04E46C19-8141-9D44-9930-061C4D06C7A5}"/>
              </a:ext>
            </a:extLst>
          </p:cNvPr>
          <p:cNvSpPr>
            <a:spLocks/>
          </p:cNvSpPr>
          <p:nvPr userDrawn="1"/>
        </p:nvSpPr>
        <p:spPr bwMode="auto">
          <a:xfrm rot="10800000" flipH="1">
            <a:off x="2" y="5056311"/>
            <a:ext cx="5861152" cy="607252"/>
          </a:xfrm>
          <a:custGeom>
            <a:avLst/>
            <a:gdLst>
              <a:gd name="connsiteX0" fmla="*/ 0 w 6461760"/>
              <a:gd name="connsiteY0" fmla="*/ 0 h 607252"/>
              <a:gd name="connsiteX1" fmla="*/ 6461760 w 6461760"/>
              <a:gd name="connsiteY1" fmla="*/ 0 h 607252"/>
              <a:gd name="connsiteX2" fmla="*/ 6461760 w 6461760"/>
              <a:gd name="connsiteY2" fmla="*/ 607252 h 607252"/>
              <a:gd name="connsiteX3" fmla="*/ 0 w 6461760"/>
              <a:gd name="connsiteY3" fmla="*/ 607252 h 607252"/>
              <a:gd name="connsiteX4" fmla="*/ 0 w 6461760"/>
              <a:gd name="connsiteY4" fmla="*/ 0 h 607252"/>
              <a:gd name="connsiteX0" fmla="*/ 0 w 6764837"/>
              <a:gd name="connsiteY0" fmla="*/ 0 h 607252"/>
              <a:gd name="connsiteX1" fmla="*/ 6461760 w 6764837"/>
              <a:gd name="connsiteY1" fmla="*/ 0 h 607252"/>
              <a:gd name="connsiteX2" fmla="*/ 6461760 w 6764837"/>
              <a:gd name="connsiteY2" fmla="*/ 607252 h 607252"/>
              <a:gd name="connsiteX3" fmla="*/ 0 w 6764837"/>
              <a:gd name="connsiteY3" fmla="*/ 607252 h 607252"/>
              <a:gd name="connsiteX4" fmla="*/ 0 w 6764837"/>
              <a:gd name="connsiteY4" fmla="*/ 0 h 607252"/>
              <a:gd name="connsiteX0" fmla="*/ 0 w 7026718"/>
              <a:gd name="connsiteY0" fmla="*/ 0 h 607252"/>
              <a:gd name="connsiteX1" fmla="*/ 6461760 w 7026718"/>
              <a:gd name="connsiteY1" fmla="*/ 0 h 607252"/>
              <a:gd name="connsiteX2" fmla="*/ 6461760 w 7026718"/>
              <a:gd name="connsiteY2" fmla="*/ 607252 h 607252"/>
              <a:gd name="connsiteX3" fmla="*/ 0 w 7026718"/>
              <a:gd name="connsiteY3" fmla="*/ 607252 h 607252"/>
              <a:gd name="connsiteX4" fmla="*/ 0 w 7026718"/>
              <a:gd name="connsiteY4" fmla="*/ 0 h 607252"/>
              <a:gd name="connsiteX0" fmla="*/ 0 w 6849403"/>
              <a:gd name="connsiteY0" fmla="*/ 0 h 607252"/>
              <a:gd name="connsiteX1" fmla="*/ 6461760 w 6849403"/>
              <a:gd name="connsiteY1" fmla="*/ 0 h 607252"/>
              <a:gd name="connsiteX2" fmla="*/ 6461760 w 6849403"/>
              <a:gd name="connsiteY2" fmla="*/ 607252 h 607252"/>
              <a:gd name="connsiteX3" fmla="*/ 0 w 6849403"/>
              <a:gd name="connsiteY3" fmla="*/ 607252 h 607252"/>
              <a:gd name="connsiteX4" fmla="*/ 0 w 6849403"/>
              <a:gd name="connsiteY4" fmla="*/ 0 h 607252"/>
              <a:gd name="connsiteX0" fmla="*/ 0 w 6738533"/>
              <a:gd name="connsiteY0" fmla="*/ 0 h 607252"/>
              <a:gd name="connsiteX1" fmla="*/ 6461760 w 6738533"/>
              <a:gd name="connsiteY1" fmla="*/ 0 h 607252"/>
              <a:gd name="connsiteX2" fmla="*/ 6461760 w 6738533"/>
              <a:gd name="connsiteY2" fmla="*/ 607252 h 607252"/>
              <a:gd name="connsiteX3" fmla="*/ 0 w 6738533"/>
              <a:gd name="connsiteY3" fmla="*/ 607252 h 607252"/>
              <a:gd name="connsiteX4" fmla="*/ 0 w 6738533"/>
              <a:gd name="connsiteY4" fmla="*/ 0 h 607252"/>
              <a:gd name="connsiteX0" fmla="*/ 0 w 6791306"/>
              <a:gd name="connsiteY0" fmla="*/ 0 h 607252"/>
              <a:gd name="connsiteX1" fmla="*/ 6461760 w 6791306"/>
              <a:gd name="connsiteY1" fmla="*/ 0 h 607252"/>
              <a:gd name="connsiteX2" fmla="*/ 6461760 w 6791306"/>
              <a:gd name="connsiteY2" fmla="*/ 607252 h 607252"/>
              <a:gd name="connsiteX3" fmla="*/ 0 w 6791306"/>
              <a:gd name="connsiteY3" fmla="*/ 607252 h 607252"/>
              <a:gd name="connsiteX4" fmla="*/ 0 w 6791306"/>
              <a:gd name="connsiteY4" fmla="*/ 0 h 60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1306" h="607252">
                <a:moveTo>
                  <a:pt x="0" y="0"/>
                </a:moveTo>
                <a:lnTo>
                  <a:pt x="6461760" y="0"/>
                </a:lnTo>
                <a:cubicBezTo>
                  <a:pt x="6925880" y="939"/>
                  <a:pt x="6875716" y="606313"/>
                  <a:pt x="6461760" y="607252"/>
                </a:cubicBezTo>
                <a:lnTo>
                  <a:pt x="0" y="607252"/>
                </a:lnTo>
                <a:lnTo>
                  <a:pt x="0" y="0"/>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txBody>
          <a:bodyPr vert="horz" wrap="square" lIns="182832" tIns="91416" rIns="182832" bIns="91416" numCol="1" anchor="t" anchorCtr="0" compatLnSpc="1">
            <a:prstTxWarp prst="textNoShape">
              <a:avLst/>
            </a:prstTxWarp>
            <a:noAutofit/>
          </a:bodyPr>
          <a:lstStyle/>
          <a:p>
            <a:endParaRPr lang="id-ID" sz="7198">
              <a:latin typeface="Bai Jamjuree" pitchFamily="2" charset="-34"/>
              <a:cs typeface="Bai Jamjuree" pitchFamily="2" charset="-34"/>
            </a:endParaRPr>
          </a:p>
        </p:txBody>
      </p:sp>
      <p:sp>
        <p:nvSpPr>
          <p:cNvPr id="24" name="Freeform: Shape 93">
            <a:extLst>
              <a:ext uri="{FF2B5EF4-FFF2-40B4-BE49-F238E27FC236}">
                <a16:creationId xmlns:a16="http://schemas.microsoft.com/office/drawing/2014/main" id="{5A699070-FA48-7544-B10C-BDDF3D1A7D8B}"/>
              </a:ext>
            </a:extLst>
          </p:cNvPr>
          <p:cNvSpPr>
            <a:spLocks/>
          </p:cNvSpPr>
          <p:nvPr userDrawn="1"/>
        </p:nvSpPr>
        <p:spPr bwMode="auto">
          <a:xfrm rot="10800000" flipH="1">
            <a:off x="2" y="4250155"/>
            <a:ext cx="5861152" cy="607252"/>
          </a:xfrm>
          <a:custGeom>
            <a:avLst/>
            <a:gdLst>
              <a:gd name="connsiteX0" fmla="*/ 0 w 6461760"/>
              <a:gd name="connsiteY0" fmla="*/ 0 h 607252"/>
              <a:gd name="connsiteX1" fmla="*/ 6461760 w 6461760"/>
              <a:gd name="connsiteY1" fmla="*/ 0 h 607252"/>
              <a:gd name="connsiteX2" fmla="*/ 6461760 w 6461760"/>
              <a:gd name="connsiteY2" fmla="*/ 607252 h 607252"/>
              <a:gd name="connsiteX3" fmla="*/ 0 w 6461760"/>
              <a:gd name="connsiteY3" fmla="*/ 607252 h 607252"/>
              <a:gd name="connsiteX4" fmla="*/ 0 w 6461760"/>
              <a:gd name="connsiteY4" fmla="*/ 0 h 607252"/>
              <a:gd name="connsiteX0" fmla="*/ 0 w 6764837"/>
              <a:gd name="connsiteY0" fmla="*/ 0 h 607252"/>
              <a:gd name="connsiteX1" fmla="*/ 6461760 w 6764837"/>
              <a:gd name="connsiteY1" fmla="*/ 0 h 607252"/>
              <a:gd name="connsiteX2" fmla="*/ 6461760 w 6764837"/>
              <a:gd name="connsiteY2" fmla="*/ 607252 h 607252"/>
              <a:gd name="connsiteX3" fmla="*/ 0 w 6764837"/>
              <a:gd name="connsiteY3" fmla="*/ 607252 h 607252"/>
              <a:gd name="connsiteX4" fmla="*/ 0 w 6764837"/>
              <a:gd name="connsiteY4" fmla="*/ 0 h 607252"/>
              <a:gd name="connsiteX0" fmla="*/ 0 w 7026718"/>
              <a:gd name="connsiteY0" fmla="*/ 0 h 607252"/>
              <a:gd name="connsiteX1" fmla="*/ 6461760 w 7026718"/>
              <a:gd name="connsiteY1" fmla="*/ 0 h 607252"/>
              <a:gd name="connsiteX2" fmla="*/ 6461760 w 7026718"/>
              <a:gd name="connsiteY2" fmla="*/ 607252 h 607252"/>
              <a:gd name="connsiteX3" fmla="*/ 0 w 7026718"/>
              <a:gd name="connsiteY3" fmla="*/ 607252 h 607252"/>
              <a:gd name="connsiteX4" fmla="*/ 0 w 7026718"/>
              <a:gd name="connsiteY4" fmla="*/ 0 h 607252"/>
              <a:gd name="connsiteX0" fmla="*/ 0 w 6849403"/>
              <a:gd name="connsiteY0" fmla="*/ 0 h 607252"/>
              <a:gd name="connsiteX1" fmla="*/ 6461760 w 6849403"/>
              <a:gd name="connsiteY1" fmla="*/ 0 h 607252"/>
              <a:gd name="connsiteX2" fmla="*/ 6461760 w 6849403"/>
              <a:gd name="connsiteY2" fmla="*/ 607252 h 607252"/>
              <a:gd name="connsiteX3" fmla="*/ 0 w 6849403"/>
              <a:gd name="connsiteY3" fmla="*/ 607252 h 607252"/>
              <a:gd name="connsiteX4" fmla="*/ 0 w 6849403"/>
              <a:gd name="connsiteY4" fmla="*/ 0 h 607252"/>
              <a:gd name="connsiteX0" fmla="*/ 0 w 6738533"/>
              <a:gd name="connsiteY0" fmla="*/ 0 h 607252"/>
              <a:gd name="connsiteX1" fmla="*/ 6461760 w 6738533"/>
              <a:gd name="connsiteY1" fmla="*/ 0 h 607252"/>
              <a:gd name="connsiteX2" fmla="*/ 6461760 w 6738533"/>
              <a:gd name="connsiteY2" fmla="*/ 607252 h 607252"/>
              <a:gd name="connsiteX3" fmla="*/ 0 w 6738533"/>
              <a:gd name="connsiteY3" fmla="*/ 607252 h 607252"/>
              <a:gd name="connsiteX4" fmla="*/ 0 w 6738533"/>
              <a:gd name="connsiteY4" fmla="*/ 0 h 607252"/>
              <a:gd name="connsiteX0" fmla="*/ 0 w 6791306"/>
              <a:gd name="connsiteY0" fmla="*/ 0 h 607252"/>
              <a:gd name="connsiteX1" fmla="*/ 6461760 w 6791306"/>
              <a:gd name="connsiteY1" fmla="*/ 0 h 607252"/>
              <a:gd name="connsiteX2" fmla="*/ 6461760 w 6791306"/>
              <a:gd name="connsiteY2" fmla="*/ 607252 h 607252"/>
              <a:gd name="connsiteX3" fmla="*/ 0 w 6791306"/>
              <a:gd name="connsiteY3" fmla="*/ 607252 h 607252"/>
              <a:gd name="connsiteX4" fmla="*/ 0 w 6791306"/>
              <a:gd name="connsiteY4" fmla="*/ 0 h 60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1306" h="607252">
                <a:moveTo>
                  <a:pt x="0" y="0"/>
                </a:moveTo>
                <a:lnTo>
                  <a:pt x="6461760" y="0"/>
                </a:lnTo>
                <a:cubicBezTo>
                  <a:pt x="6925880" y="939"/>
                  <a:pt x="6875716" y="606313"/>
                  <a:pt x="6461760" y="607252"/>
                </a:cubicBezTo>
                <a:lnTo>
                  <a:pt x="0" y="607252"/>
                </a:lnTo>
                <a:lnTo>
                  <a:pt x="0" y="0"/>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txBody>
          <a:bodyPr vert="horz" wrap="square" lIns="182832" tIns="91416" rIns="182832" bIns="91416" numCol="1" anchor="t" anchorCtr="0" compatLnSpc="1">
            <a:prstTxWarp prst="textNoShape">
              <a:avLst/>
            </a:prstTxWarp>
            <a:noAutofit/>
          </a:bodyPr>
          <a:lstStyle/>
          <a:p>
            <a:endParaRPr lang="id-ID" sz="7198">
              <a:latin typeface="Bai Jamjuree" pitchFamily="2" charset="-34"/>
              <a:cs typeface="Bai Jamjuree" pitchFamily="2" charset="-34"/>
            </a:endParaRPr>
          </a:p>
        </p:txBody>
      </p:sp>
      <p:sp>
        <p:nvSpPr>
          <p:cNvPr id="23" name="Freeform: Shape 93">
            <a:extLst>
              <a:ext uri="{FF2B5EF4-FFF2-40B4-BE49-F238E27FC236}">
                <a16:creationId xmlns:a16="http://schemas.microsoft.com/office/drawing/2014/main" id="{10260A20-22B8-6B48-935E-73518E8CC644}"/>
              </a:ext>
            </a:extLst>
          </p:cNvPr>
          <p:cNvSpPr>
            <a:spLocks/>
          </p:cNvSpPr>
          <p:nvPr userDrawn="1"/>
        </p:nvSpPr>
        <p:spPr bwMode="auto">
          <a:xfrm rot="10800000" flipH="1">
            <a:off x="2" y="3448449"/>
            <a:ext cx="5861152" cy="607252"/>
          </a:xfrm>
          <a:custGeom>
            <a:avLst/>
            <a:gdLst>
              <a:gd name="connsiteX0" fmla="*/ 0 w 6461760"/>
              <a:gd name="connsiteY0" fmla="*/ 0 h 607252"/>
              <a:gd name="connsiteX1" fmla="*/ 6461760 w 6461760"/>
              <a:gd name="connsiteY1" fmla="*/ 0 h 607252"/>
              <a:gd name="connsiteX2" fmla="*/ 6461760 w 6461760"/>
              <a:gd name="connsiteY2" fmla="*/ 607252 h 607252"/>
              <a:gd name="connsiteX3" fmla="*/ 0 w 6461760"/>
              <a:gd name="connsiteY3" fmla="*/ 607252 h 607252"/>
              <a:gd name="connsiteX4" fmla="*/ 0 w 6461760"/>
              <a:gd name="connsiteY4" fmla="*/ 0 h 607252"/>
              <a:gd name="connsiteX0" fmla="*/ 0 w 6764837"/>
              <a:gd name="connsiteY0" fmla="*/ 0 h 607252"/>
              <a:gd name="connsiteX1" fmla="*/ 6461760 w 6764837"/>
              <a:gd name="connsiteY1" fmla="*/ 0 h 607252"/>
              <a:gd name="connsiteX2" fmla="*/ 6461760 w 6764837"/>
              <a:gd name="connsiteY2" fmla="*/ 607252 h 607252"/>
              <a:gd name="connsiteX3" fmla="*/ 0 w 6764837"/>
              <a:gd name="connsiteY3" fmla="*/ 607252 h 607252"/>
              <a:gd name="connsiteX4" fmla="*/ 0 w 6764837"/>
              <a:gd name="connsiteY4" fmla="*/ 0 h 607252"/>
              <a:gd name="connsiteX0" fmla="*/ 0 w 7026718"/>
              <a:gd name="connsiteY0" fmla="*/ 0 h 607252"/>
              <a:gd name="connsiteX1" fmla="*/ 6461760 w 7026718"/>
              <a:gd name="connsiteY1" fmla="*/ 0 h 607252"/>
              <a:gd name="connsiteX2" fmla="*/ 6461760 w 7026718"/>
              <a:gd name="connsiteY2" fmla="*/ 607252 h 607252"/>
              <a:gd name="connsiteX3" fmla="*/ 0 w 7026718"/>
              <a:gd name="connsiteY3" fmla="*/ 607252 h 607252"/>
              <a:gd name="connsiteX4" fmla="*/ 0 w 7026718"/>
              <a:gd name="connsiteY4" fmla="*/ 0 h 607252"/>
              <a:gd name="connsiteX0" fmla="*/ 0 w 6849403"/>
              <a:gd name="connsiteY0" fmla="*/ 0 h 607252"/>
              <a:gd name="connsiteX1" fmla="*/ 6461760 w 6849403"/>
              <a:gd name="connsiteY1" fmla="*/ 0 h 607252"/>
              <a:gd name="connsiteX2" fmla="*/ 6461760 w 6849403"/>
              <a:gd name="connsiteY2" fmla="*/ 607252 h 607252"/>
              <a:gd name="connsiteX3" fmla="*/ 0 w 6849403"/>
              <a:gd name="connsiteY3" fmla="*/ 607252 h 607252"/>
              <a:gd name="connsiteX4" fmla="*/ 0 w 6849403"/>
              <a:gd name="connsiteY4" fmla="*/ 0 h 607252"/>
              <a:gd name="connsiteX0" fmla="*/ 0 w 6738533"/>
              <a:gd name="connsiteY0" fmla="*/ 0 h 607252"/>
              <a:gd name="connsiteX1" fmla="*/ 6461760 w 6738533"/>
              <a:gd name="connsiteY1" fmla="*/ 0 h 607252"/>
              <a:gd name="connsiteX2" fmla="*/ 6461760 w 6738533"/>
              <a:gd name="connsiteY2" fmla="*/ 607252 h 607252"/>
              <a:gd name="connsiteX3" fmla="*/ 0 w 6738533"/>
              <a:gd name="connsiteY3" fmla="*/ 607252 h 607252"/>
              <a:gd name="connsiteX4" fmla="*/ 0 w 6738533"/>
              <a:gd name="connsiteY4" fmla="*/ 0 h 607252"/>
              <a:gd name="connsiteX0" fmla="*/ 0 w 6791306"/>
              <a:gd name="connsiteY0" fmla="*/ 0 h 607252"/>
              <a:gd name="connsiteX1" fmla="*/ 6461760 w 6791306"/>
              <a:gd name="connsiteY1" fmla="*/ 0 h 607252"/>
              <a:gd name="connsiteX2" fmla="*/ 6461760 w 6791306"/>
              <a:gd name="connsiteY2" fmla="*/ 607252 h 607252"/>
              <a:gd name="connsiteX3" fmla="*/ 0 w 6791306"/>
              <a:gd name="connsiteY3" fmla="*/ 607252 h 607252"/>
              <a:gd name="connsiteX4" fmla="*/ 0 w 6791306"/>
              <a:gd name="connsiteY4" fmla="*/ 0 h 60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1306" h="607252">
                <a:moveTo>
                  <a:pt x="0" y="0"/>
                </a:moveTo>
                <a:lnTo>
                  <a:pt x="6461760" y="0"/>
                </a:lnTo>
                <a:cubicBezTo>
                  <a:pt x="6925880" y="939"/>
                  <a:pt x="6875716" y="606313"/>
                  <a:pt x="6461760" y="607252"/>
                </a:cubicBezTo>
                <a:lnTo>
                  <a:pt x="0" y="607252"/>
                </a:lnTo>
                <a:lnTo>
                  <a:pt x="0" y="0"/>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txBody>
          <a:bodyPr vert="horz" wrap="square" lIns="182832" tIns="91416" rIns="182832" bIns="91416" numCol="1" anchor="t" anchorCtr="0" compatLnSpc="1">
            <a:prstTxWarp prst="textNoShape">
              <a:avLst/>
            </a:prstTxWarp>
            <a:noAutofit/>
          </a:bodyPr>
          <a:lstStyle/>
          <a:p>
            <a:endParaRPr lang="id-ID" sz="7198">
              <a:latin typeface="Bai Jamjuree" pitchFamily="2" charset="-34"/>
              <a:cs typeface="Bai Jamjuree" pitchFamily="2" charset="-34"/>
            </a:endParaRPr>
          </a:p>
        </p:txBody>
      </p:sp>
      <p:sp>
        <p:nvSpPr>
          <p:cNvPr id="21" name="Freeform: Shape 93">
            <a:extLst>
              <a:ext uri="{FF2B5EF4-FFF2-40B4-BE49-F238E27FC236}">
                <a16:creationId xmlns:a16="http://schemas.microsoft.com/office/drawing/2014/main" id="{7399E612-593B-044D-B24E-DB431FCCFD80}"/>
              </a:ext>
            </a:extLst>
          </p:cNvPr>
          <p:cNvSpPr>
            <a:spLocks/>
          </p:cNvSpPr>
          <p:nvPr userDrawn="1"/>
        </p:nvSpPr>
        <p:spPr bwMode="auto">
          <a:xfrm rot="10800000" flipH="1">
            <a:off x="2" y="2640833"/>
            <a:ext cx="5861152" cy="607252"/>
          </a:xfrm>
          <a:custGeom>
            <a:avLst/>
            <a:gdLst>
              <a:gd name="connsiteX0" fmla="*/ 0 w 6461760"/>
              <a:gd name="connsiteY0" fmla="*/ 0 h 607252"/>
              <a:gd name="connsiteX1" fmla="*/ 6461760 w 6461760"/>
              <a:gd name="connsiteY1" fmla="*/ 0 h 607252"/>
              <a:gd name="connsiteX2" fmla="*/ 6461760 w 6461760"/>
              <a:gd name="connsiteY2" fmla="*/ 607252 h 607252"/>
              <a:gd name="connsiteX3" fmla="*/ 0 w 6461760"/>
              <a:gd name="connsiteY3" fmla="*/ 607252 h 607252"/>
              <a:gd name="connsiteX4" fmla="*/ 0 w 6461760"/>
              <a:gd name="connsiteY4" fmla="*/ 0 h 607252"/>
              <a:gd name="connsiteX0" fmla="*/ 0 w 6764837"/>
              <a:gd name="connsiteY0" fmla="*/ 0 h 607252"/>
              <a:gd name="connsiteX1" fmla="*/ 6461760 w 6764837"/>
              <a:gd name="connsiteY1" fmla="*/ 0 h 607252"/>
              <a:gd name="connsiteX2" fmla="*/ 6461760 w 6764837"/>
              <a:gd name="connsiteY2" fmla="*/ 607252 h 607252"/>
              <a:gd name="connsiteX3" fmla="*/ 0 w 6764837"/>
              <a:gd name="connsiteY3" fmla="*/ 607252 h 607252"/>
              <a:gd name="connsiteX4" fmla="*/ 0 w 6764837"/>
              <a:gd name="connsiteY4" fmla="*/ 0 h 607252"/>
              <a:gd name="connsiteX0" fmla="*/ 0 w 7026718"/>
              <a:gd name="connsiteY0" fmla="*/ 0 h 607252"/>
              <a:gd name="connsiteX1" fmla="*/ 6461760 w 7026718"/>
              <a:gd name="connsiteY1" fmla="*/ 0 h 607252"/>
              <a:gd name="connsiteX2" fmla="*/ 6461760 w 7026718"/>
              <a:gd name="connsiteY2" fmla="*/ 607252 h 607252"/>
              <a:gd name="connsiteX3" fmla="*/ 0 w 7026718"/>
              <a:gd name="connsiteY3" fmla="*/ 607252 h 607252"/>
              <a:gd name="connsiteX4" fmla="*/ 0 w 7026718"/>
              <a:gd name="connsiteY4" fmla="*/ 0 h 607252"/>
              <a:gd name="connsiteX0" fmla="*/ 0 w 6849403"/>
              <a:gd name="connsiteY0" fmla="*/ 0 h 607252"/>
              <a:gd name="connsiteX1" fmla="*/ 6461760 w 6849403"/>
              <a:gd name="connsiteY1" fmla="*/ 0 h 607252"/>
              <a:gd name="connsiteX2" fmla="*/ 6461760 w 6849403"/>
              <a:gd name="connsiteY2" fmla="*/ 607252 h 607252"/>
              <a:gd name="connsiteX3" fmla="*/ 0 w 6849403"/>
              <a:gd name="connsiteY3" fmla="*/ 607252 h 607252"/>
              <a:gd name="connsiteX4" fmla="*/ 0 w 6849403"/>
              <a:gd name="connsiteY4" fmla="*/ 0 h 607252"/>
              <a:gd name="connsiteX0" fmla="*/ 0 w 6738533"/>
              <a:gd name="connsiteY0" fmla="*/ 0 h 607252"/>
              <a:gd name="connsiteX1" fmla="*/ 6461760 w 6738533"/>
              <a:gd name="connsiteY1" fmla="*/ 0 h 607252"/>
              <a:gd name="connsiteX2" fmla="*/ 6461760 w 6738533"/>
              <a:gd name="connsiteY2" fmla="*/ 607252 h 607252"/>
              <a:gd name="connsiteX3" fmla="*/ 0 w 6738533"/>
              <a:gd name="connsiteY3" fmla="*/ 607252 h 607252"/>
              <a:gd name="connsiteX4" fmla="*/ 0 w 6738533"/>
              <a:gd name="connsiteY4" fmla="*/ 0 h 607252"/>
              <a:gd name="connsiteX0" fmla="*/ 0 w 6791306"/>
              <a:gd name="connsiteY0" fmla="*/ 0 h 607252"/>
              <a:gd name="connsiteX1" fmla="*/ 6461760 w 6791306"/>
              <a:gd name="connsiteY1" fmla="*/ 0 h 607252"/>
              <a:gd name="connsiteX2" fmla="*/ 6461760 w 6791306"/>
              <a:gd name="connsiteY2" fmla="*/ 607252 h 607252"/>
              <a:gd name="connsiteX3" fmla="*/ 0 w 6791306"/>
              <a:gd name="connsiteY3" fmla="*/ 607252 h 607252"/>
              <a:gd name="connsiteX4" fmla="*/ 0 w 6791306"/>
              <a:gd name="connsiteY4" fmla="*/ 0 h 60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1306" h="607252">
                <a:moveTo>
                  <a:pt x="0" y="0"/>
                </a:moveTo>
                <a:lnTo>
                  <a:pt x="6461760" y="0"/>
                </a:lnTo>
                <a:cubicBezTo>
                  <a:pt x="6925880" y="939"/>
                  <a:pt x="6875716" y="606313"/>
                  <a:pt x="6461760" y="607252"/>
                </a:cubicBezTo>
                <a:lnTo>
                  <a:pt x="0" y="607252"/>
                </a:lnTo>
                <a:lnTo>
                  <a:pt x="0" y="0"/>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txBody>
          <a:bodyPr vert="horz" wrap="square" lIns="182832" tIns="91416" rIns="182832" bIns="91416" numCol="1" anchor="t" anchorCtr="0" compatLnSpc="1">
            <a:prstTxWarp prst="textNoShape">
              <a:avLst/>
            </a:prstTxWarp>
            <a:noAutofit/>
          </a:bodyPr>
          <a:lstStyle/>
          <a:p>
            <a:endParaRPr lang="id-ID" sz="7198">
              <a:latin typeface="Bai Jamjuree" pitchFamily="2" charset="-34"/>
              <a:cs typeface="Bai Jamjuree" pitchFamily="2" charset="-34"/>
            </a:endParaRPr>
          </a:p>
        </p:txBody>
      </p:sp>
      <p:sp>
        <p:nvSpPr>
          <p:cNvPr id="20" name="Freeform: Shape 93">
            <a:extLst>
              <a:ext uri="{FF2B5EF4-FFF2-40B4-BE49-F238E27FC236}">
                <a16:creationId xmlns:a16="http://schemas.microsoft.com/office/drawing/2014/main" id="{6D4D7CDA-C4F6-4049-9D5B-2BDEF51551B0}"/>
              </a:ext>
            </a:extLst>
          </p:cNvPr>
          <p:cNvSpPr>
            <a:spLocks/>
          </p:cNvSpPr>
          <p:nvPr userDrawn="1"/>
        </p:nvSpPr>
        <p:spPr bwMode="auto">
          <a:xfrm rot="10800000" flipH="1">
            <a:off x="2" y="1828766"/>
            <a:ext cx="5861152" cy="607252"/>
          </a:xfrm>
          <a:custGeom>
            <a:avLst/>
            <a:gdLst>
              <a:gd name="connsiteX0" fmla="*/ 0 w 6461760"/>
              <a:gd name="connsiteY0" fmla="*/ 0 h 607252"/>
              <a:gd name="connsiteX1" fmla="*/ 6461760 w 6461760"/>
              <a:gd name="connsiteY1" fmla="*/ 0 h 607252"/>
              <a:gd name="connsiteX2" fmla="*/ 6461760 w 6461760"/>
              <a:gd name="connsiteY2" fmla="*/ 607252 h 607252"/>
              <a:gd name="connsiteX3" fmla="*/ 0 w 6461760"/>
              <a:gd name="connsiteY3" fmla="*/ 607252 h 607252"/>
              <a:gd name="connsiteX4" fmla="*/ 0 w 6461760"/>
              <a:gd name="connsiteY4" fmla="*/ 0 h 607252"/>
              <a:gd name="connsiteX0" fmla="*/ 0 w 6764837"/>
              <a:gd name="connsiteY0" fmla="*/ 0 h 607252"/>
              <a:gd name="connsiteX1" fmla="*/ 6461760 w 6764837"/>
              <a:gd name="connsiteY1" fmla="*/ 0 h 607252"/>
              <a:gd name="connsiteX2" fmla="*/ 6461760 w 6764837"/>
              <a:gd name="connsiteY2" fmla="*/ 607252 h 607252"/>
              <a:gd name="connsiteX3" fmla="*/ 0 w 6764837"/>
              <a:gd name="connsiteY3" fmla="*/ 607252 h 607252"/>
              <a:gd name="connsiteX4" fmla="*/ 0 w 6764837"/>
              <a:gd name="connsiteY4" fmla="*/ 0 h 607252"/>
              <a:gd name="connsiteX0" fmla="*/ 0 w 7026718"/>
              <a:gd name="connsiteY0" fmla="*/ 0 h 607252"/>
              <a:gd name="connsiteX1" fmla="*/ 6461760 w 7026718"/>
              <a:gd name="connsiteY1" fmla="*/ 0 h 607252"/>
              <a:gd name="connsiteX2" fmla="*/ 6461760 w 7026718"/>
              <a:gd name="connsiteY2" fmla="*/ 607252 h 607252"/>
              <a:gd name="connsiteX3" fmla="*/ 0 w 7026718"/>
              <a:gd name="connsiteY3" fmla="*/ 607252 h 607252"/>
              <a:gd name="connsiteX4" fmla="*/ 0 w 7026718"/>
              <a:gd name="connsiteY4" fmla="*/ 0 h 607252"/>
              <a:gd name="connsiteX0" fmla="*/ 0 w 6849403"/>
              <a:gd name="connsiteY0" fmla="*/ 0 h 607252"/>
              <a:gd name="connsiteX1" fmla="*/ 6461760 w 6849403"/>
              <a:gd name="connsiteY1" fmla="*/ 0 h 607252"/>
              <a:gd name="connsiteX2" fmla="*/ 6461760 w 6849403"/>
              <a:gd name="connsiteY2" fmla="*/ 607252 h 607252"/>
              <a:gd name="connsiteX3" fmla="*/ 0 w 6849403"/>
              <a:gd name="connsiteY3" fmla="*/ 607252 h 607252"/>
              <a:gd name="connsiteX4" fmla="*/ 0 w 6849403"/>
              <a:gd name="connsiteY4" fmla="*/ 0 h 607252"/>
              <a:gd name="connsiteX0" fmla="*/ 0 w 6738533"/>
              <a:gd name="connsiteY0" fmla="*/ 0 h 607252"/>
              <a:gd name="connsiteX1" fmla="*/ 6461760 w 6738533"/>
              <a:gd name="connsiteY1" fmla="*/ 0 h 607252"/>
              <a:gd name="connsiteX2" fmla="*/ 6461760 w 6738533"/>
              <a:gd name="connsiteY2" fmla="*/ 607252 h 607252"/>
              <a:gd name="connsiteX3" fmla="*/ 0 w 6738533"/>
              <a:gd name="connsiteY3" fmla="*/ 607252 h 607252"/>
              <a:gd name="connsiteX4" fmla="*/ 0 w 6738533"/>
              <a:gd name="connsiteY4" fmla="*/ 0 h 607252"/>
              <a:gd name="connsiteX0" fmla="*/ 0 w 6791306"/>
              <a:gd name="connsiteY0" fmla="*/ 0 h 607252"/>
              <a:gd name="connsiteX1" fmla="*/ 6461760 w 6791306"/>
              <a:gd name="connsiteY1" fmla="*/ 0 h 607252"/>
              <a:gd name="connsiteX2" fmla="*/ 6461760 w 6791306"/>
              <a:gd name="connsiteY2" fmla="*/ 607252 h 607252"/>
              <a:gd name="connsiteX3" fmla="*/ 0 w 6791306"/>
              <a:gd name="connsiteY3" fmla="*/ 607252 h 607252"/>
              <a:gd name="connsiteX4" fmla="*/ 0 w 6791306"/>
              <a:gd name="connsiteY4" fmla="*/ 0 h 60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1306" h="607252">
                <a:moveTo>
                  <a:pt x="0" y="0"/>
                </a:moveTo>
                <a:lnTo>
                  <a:pt x="6461760" y="0"/>
                </a:lnTo>
                <a:cubicBezTo>
                  <a:pt x="6925880" y="939"/>
                  <a:pt x="6875716" y="606313"/>
                  <a:pt x="6461760" y="607252"/>
                </a:cubicBezTo>
                <a:lnTo>
                  <a:pt x="0" y="607252"/>
                </a:lnTo>
                <a:lnTo>
                  <a:pt x="0" y="0"/>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txBody>
          <a:bodyPr vert="horz" wrap="square" lIns="182832" tIns="91416" rIns="182832" bIns="91416" numCol="1" anchor="t" anchorCtr="0" compatLnSpc="1">
            <a:prstTxWarp prst="textNoShape">
              <a:avLst/>
            </a:prstTxWarp>
            <a:noAutofit/>
          </a:bodyPr>
          <a:lstStyle/>
          <a:p>
            <a:endParaRPr lang="id-ID" sz="7198">
              <a:latin typeface="Bai Jamjuree" pitchFamily="2" charset="-34"/>
              <a:cs typeface="Bai Jamjuree" pitchFamily="2" charset="-34"/>
            </a:endParaRPr>
          </a:p>
        </p:txBody>
      </p:sp>
      <p:sp>
        <p:nvSpPr>
          <p:cNvPr id="4" name="Text Placeholder 3">
            <a:extLst>
              <a:ext uri="{FF2B5EF4-FFF2-40B4-BE49-F238E27FC236}">
                <a16:creationId xmlns:a16="http://schemas.microsoft.com/office/drawing/2014/main" id="{95E13CD8-857C-5C47-B57B-2A8BDADE493F}"/>
              </a:ext>
            </a:extLst>
          </p:cNvPr>
          <p:cNvSpPr>
            <a:spLocks noGrp="1"/>
          </p:cNvSpPr>
          <p:nvPr userDrawn="1">
            <p:ph type="body" sz="quarter" idx="10"/>
          </p:nvPr>
        </p:nvSpPr>
        <p:spPr>
          <a:xfrm>
            <a:off x="419101" y="1832592"/>
            <a:ext cx="4922394" cy="606425"/>
          </a:xfrm>
        </p:spPr>
        <p:txBody>
          <a:bodyPr anchor="ctr">
            <a:noAutofit/>
          </a:bodyPr>
          <a:lstStyle>
            <a:lvl1pPr marL="0" indent="0">
              <a:buNone/>
              <a:defRPr sz="1800" b="1" i="0">
                <a:solidFill>
                  <a:schemeClr val="bg1"/>
                </a:solidFill>
                <a:latin typeface="Bai Jamjuree" pitchFamily="2" charset="-34"/>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GB"/>
              <a:t>Click to edit Master text styles</a:t>
            </a:r>
          </a:p>
        </p:txBody>
      </p:sp>
      <p:sp>
        <p:nvSpPr>
          <p:cNvPr id="29" name="Text Placeholder 3">
            <a:extLst>
              <a:ext uri="{FF2B5EF4-FFF2-40B4-BE49-F238E27FC236}">
                <a16:creationId xmlns:a16="http://schemas.microsoft.com/office/drawing/2014/main" id="{6ED42BBD-0F16-384E-8574-462E5D3D35BB}"/>
              </a:ext>
            </a:extLst>
          </p:cNvPr>
          <p:cNvSpPr>
            <a:spLocks noGrp="1"/>
          </p:cNvSpPr>
          <p:nvPr userDrawn="1">
            <p:ph type="body" sz="quarter" idx="11"/>
          </p:nvPr>
        </p:nvSpPr>
        <p:spPr>
          <a:xfrm>
            <a:off x="419101" y="2640437"/>
            <a:ext cx="4922394" cy="606425"/>
          </a:xfrm>
        </p:spPr>
        <p:txBody>
          <a:bodyPr anchor="ctr">
            <a:noAutofit/>
          </a:bodyPr>
          <a:lstStyle>
            <a:lvl1pPr marL="0" indent="0">
              <a:buNone/>
              <a:defRPr sz="1800" b="1" i="0">
                <a:solidFill>
                  <a:schemeClr val="bg1"/>
                </a:solidFill>
                <a:latin typeface="Bai Jamjuree" pitchFamily="2" charset="-34"/>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GB"/>
              <a:t>Click to edit Master text styles</a:t>
            </a:r>
          </a:p>
        </p:txBody>
      </p:sp>
      <p:sp>
        <p:nvSpPr>
          <p:cNvPr id="30" name="Text Placeholder 3">
            <a:extLst>
              <a:ext uri="{FF2B5EF4-FFF2-40B4-BE49-F238E27FC236}">
                <a16:creationId xmlns:a16="http://schemas.microsoft.com/office/drawing/2014/main" id="{2BB1E9D5-50BD-A445-8EC0-C8EAE6467565}"/>
              </a:ext>
            </a:extLst>
          </p:cNvPr>
          <p:cNvSpPr>
            <a:spLocks noGrp="1"/>
          </p:cNvSpPr>
          <p:nvPr userDrawn="1">
            <p:ph type="body" sz="quarter" idx="12"/>
          </p:nvPr>
        </p:nvSpPr>
        <p:spPr>
          <a:xfrm>
            <a:off x="419101" y="3458580"/>
            <a:ext cx="4922394" cy="606425"/>
          </a:xfrm>
        </p:spPr>
        <p:txBody>
          <a:bodyPr anchor="ctr">
            <a:noAutofit/>
          </a:bodyPr>
          <a:lstStyle>
            <a:lvl1pPr marL="0" indent="0">
              <a:buNone/>
              <a:defRPr sz="1800" b="1" i="0">
                <a:solidFill>
                  <a:schemeClr val="bg1"/>
                </a:solidFill>
                <a:latin typeface="Bai Jamjuree" pitchFamily="2" charset="-34"/>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GB"/>
              <a:t>Click to edit Master text styles</a:t>
            </a:r>
          </a:p>
        </p:txBody>
      </p:sp>
      <p:sp>
        <p:nvSpPr>
          <p:cNvPr id="31" name="Text Placeholder 3">
            <a:extLst>
              <a:ext uri="{FF2B5EF4-FFF2-40B4-BE49-F238E27FC236}">
                <a16:creationId xmlns:a16="http://schemas.microsoft.com/office/drawing/2014/main" id="{65FE2F72-0063-5547-A51A-D36AE4D5BBEE}"/>
              </a:ext>
            </a:extLst>
          </p:cNvPr>
          <p:cNvSpPr>
            <a:spLocks noGrp="1"/>
          </p:cNvSpPr>
          <p:nvPr userDrawn="1">
            <p:ph type="body" sz="quarter" idx="13"/>
          </p:nvPr>
        </p:nvSpPr>
        <p:spPr>
          <a:xfrm>
            <a:off x="419101" y="4256065"/>
            <a:ext cx="4922394" cy="606425"/>
          </a:xfrm>
        </p:spPr>
        <p:txBody>
          <a:bodyPr anchor="ctr">
            <a:noAutofit/>
          </a:bodyPr>
          <a:lstStyle>
            <a:lvl1pPr marL="0" indent="0">
              <a:buNone/>
              <a:defRPr sz="1800" b="1" i="0">
                <a:solidFill>
                  <a:schemeClr val="bg1"/>
                </a:solidFill>
                <a:latin typeface="Bai Jamjuree" pitchFamily="2" charset="-34"/>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GB"/>
              <a:t>Click to edit Master text styles</a:t>
            </a:r>
          </a:p>
        </p:txBody>
      </p:sp>
      <p:sp>
        <p:nvSpPr>
          <p:cNvPr id="19" name="Text Placeholder 3">
            <a:extLst>
              <a:ext uri="{FF2B5EF4-FFF2-40B4-BE49-F238E27FC236}">
                <a16:creationId xmlns:a16="http://schemas.microsoft.com/office/drawing/2014/main" id="{7E442CA2-5901-4142-BABB-F148B8F453F6}"/>
              </a:ext>
            </a:extLst>
          </p:cNvPr>
          <p:cNvSpPr>
            <a:spLocks noGrp="1"/>
          </p:cNvSpPr>
          <p:nvPr userDrawn="1">
            <p:ph type="body" sz="quarter" idx="14"/>
          </p:nvPr>
        </p:nvSpPr>
        <p:spPr>
          <a:xfrm>
            <a:off x="419101" y="5060998"/>
            <a:ext cx="4922394" cy="606425"/>
          </a:xfrm>
        </p:spPr>
        <p:txBody>
          <a:bodyPr anchor="ctr">
            <a:noAutofit/>
          </a:bodyPr>
          <a:lstStyle>
            <a:lvl1pPr marL="0" indent="0">
              <a:buNone/>
              <a:defRPr sz="1800" b="1" i="0">
                <a:solidFill>
                  <a:schemeClr val="bg1"/>
                </a:solidFill>
                <a:latin typeface="Bai Jamjuree" pitchFamily="2" charset="-34"/>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GB"/>
              <a:t>Click to edit Master text styles</a:t>
            </a:r>
          </a:p>
        </p:txBody>
      </p:sp>
      <p:sp>
        <p:nvSpPr>
          <p:cNvPr id="39" name="Freeform: Shape 93">
            <a:extLst>
              <a:ext uri="{FF2B5EF4-FFF2-40B4-BE49-F238E27FC236}">
                <a16:creationId xmlns:a16="http://schemas.microsoft.com/office/drawing/2014/main" id="{7EBA2EC3-A30C-4141-980B-CDF790FF417C}"/>
              </a:ext>
            </a:extLst>
          </p:cNvPr>
          <p:cNvSpPr>
            <a:spLocks/>
          </p:cNvSpPr>
          <p:nvPr userDrawn="1"/>
        </p:nvSpPr>
        <p:spPr bwMode="auto">
          <a:xfrm rot="10800000">
            <a:off x="6596024" y="5056311"/>
            <a:ext cx="5591330" cy="607252"/>
          </a:xfrm>
          <a:custGeom>
            <a:avLst/>
            <a:gdLst>
              <a:gd name="connsiteX0" fmla="*/ 0 w 6461760"/>
              <a:gd name="connsiteY0" fmla="*/ 0 h 607252"/>
              <a:gd name="connsiteX1" fmla="*/ 6461760 w 6461760"/>
              <a:gd name="connsiteY1" fmla="*/ 0 h 607252"/>
              <a:gd name="connsiteX2" fmla="*/ 6461760 w 6461760"/>
              <a:gd name="connsiteY2" fmla="*/ 607252 h 607252"/>
              <a:gd name="connsiteX3" fmla="*/ 0 w 6461760"/>
              <a:gd name="connsiteY3" fmla="*/ 607252 h 607252"/>
              <a:gd name="connsiteX4" fmla="*/ 0 w 6461760"/>
              <a:gd name="connsiteY4" fmla="*/ 0 h 607252"/>
              <a:gd name="connsiteX0" fmla="*/ 0 w 6764837"/>
              <a:gd name="connsiteY0" fmla="*/ 0 h 607252"/>
              <a:gd name="connsiteX1" fmla="*/ 6461760 w 6764837"/>
              <a:gd name="connsiteY1" fmla="*/ 0 h 607252"/>
              <a:gd name="connsiteX2" fmla="*/ 6461760 w 6764837"/>
              <a:gd name="connsiteY2" fmla="*/ 607252 h 607252"/>
              <a:gd name="connsiteX3" fmla="*/ 0 w 6764837"/>
              <a:gd name="connsiteY3" fmla="*/ 607252 h 607252"/>
              <a:gd name="connsiteX4" fmla="*/ 0 w 6764837"/>
              <a:gd name="connsiteY4" fmla="*/ 0 h 607252"/>
              <a:gd name="connsiteX0" fmla="*/ 0 w 7026718"/>
              <a:gd name="connsiteY0" fmla="*/ 0 h 607252"/>
              <a:gd name="connsiteX1" fmla="*/ 6461760 w 7026718"/>
              <a:gd name="connsiteY1" fmla="*/ 0 h 607252"/>
              <a:gd name="connsiteX2" fmla="*/ 6461760 w 7026718"/>
              <a:gd name="connsiteY2" fmla="*/ 607252 h 607252"/>
              <a:gd name="connsiteX3" fmla="*/ 0 w 7026718"/>
              <a:gd name="connsiteY3" fmla="*/ 607252 h 607252"/>
              <a:gd name="connsiteX4" fmla="*/ 0 w 7026718"/>
              <a:gd name="connsiteY4" fmla="*/ 0 h 607252"/>
              <a:gd name="connsiteX0" fmla="*/ 0 w 6849403"/>
              <a:gd name="connsiteY0" fmla="*/ 0 h 607252"/>
              <a:gd name="connsiteX1" fmla="*/ 6461760 w 6849403"/>
              <a:gd name="connsiteY1" fmla="*/ 0 h 607252"/>
              <a:gd name="connsiteX2" fmla="*/ 6461760 w 6849403"/>
              <a:gd name="connsiteY2" fmla="*/ 607252 h 607252"/>
              <a:gd name="connsiteX3" fmla="*/ 0 w 6849403"/>
              <a:gd name="connsiteY3" fmla="*/ 607252 h 607252"/>
              <a:gd name="connsiteX4" fmla="*/ 0 w 6849403"/>
              <a:gd name="connsiteY4" fmla="*/ 0 h 607252"/>
              <a:gd name="connsiteX0" fmla="*/ 0 w 6738533"/>
              <a:gd name="connsiteY0" fmla="*/ 0 h 607252"/>
              <a:gd name="connsiteX1" fmla="*/ 6461760 w 6738533"/>
              <a:gd name="connsiteY1" fmla="*/ 0 h 607252"/>
              <a:gd name="connsiteX2" fmla="*/ 6461760 w 6738533"/>
              <a:gd name="connsiteY2" fmla="*/ 607252 h 607252"/>
              <a:gd name="connsiteX3" fmla="*/ 0 w 6738533"/>
              <a:gd name="connsiteY3" fmla="*/ 607252 h 607252"/>
              <a:gd name="connsiteX4" fmla="*/ 0 w 6738533"/>
              <a:gd name="connsiteY4" fmla="*/ 0 h 607252"/>
              <a:gd name="connsiteX0" fmla="*/ 0 w 6791306"/>
              <a:gd name="connsiteY0" fmla="*/ 0 h 607252"/>
              <a:gd name="connsiteX1" fmla="*/ 6461760 w 6791306"/>
              <a:gd name="connsiteY1" fmla="*/ 0 h 607252"/>
              <a:gd name="connsiteX2" fmla="*/ 6461760 w 6791306"/>
              <a:gd name="connsiteY2" fmla="*/ 607252 h 607252"/>
              <a:gd name="connsiteX3" fmla="*/ 0 w 6791306"/>
              <a:gd name="connsiteY3" fmla="*/ 607252 h 607252"/>
              <a:gd name="connsiteX4" fmla="*/ 0 w 6791306"/>
              <a:gd name="connsiteY4" fmla="*/ 0 h 60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1306" h="607252">
                <a:moveTo>
                  <a:pt x="0" y="0"/>
                </a:moveTo>
                <a:lnTo>
                  <a:pt x="6461760" y="0"/>
                </a:lnTo>
                <a:cubicBezTo>
                  <a:pt x="6925880" y="939"/>
                  <a:pt x="6875716" y="606313"/>
                  <a:pt x="6461760" y="607252"/>
                </a:cubicBezTo>
                <a:lnTo>
                  <a:pt x="0" y="607252"/>
                </a:lnTo>
                <a:lnTo>
                  <a:pt x="0" y="0"/>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txBody>
          <a:bodyPr vert="horz" wrap="square" lIns="182832" tIns="91416" rIns="182832" bIns="91416" numCol="1" anchor="t" anchorCtr="0" compatLnSpc="1">
            <a:prstTxWarp prst="textNoShape">
              <a:avLst/>
            </a:prstTxWarp>
            <a:noAutofit/>
          </a:bodyPr>
          <a:lstStyle/>
          <a:p>
            <a:endParaRPr lang="id-ID" sz="7198">
              <a:latin typeface="Bai Jamjuree" pitchFamily="2" charset="-34"/>
              <a:cs typeface="Bai Jamjuree" pitchFamily="2" charset="-34"/>
            </a:endParaRPr>
          </a:p>
        </p:txBody>
      </p:sp>
      <p:sp>
        <p:nvSpPr>
          <p:cNvPr id="40" name="Freeform: Shape 93">
            <a:extLst>
              <a:ext uri="{FF2B5EF4-FFF2-40B4-BE49-F238E27FC236}">
                <a16:creationId xmlns:a16="http://schemas.microsoft.com/office/drawing/2014/main" id="{7D258019-3425-2D4D-851D-F5754FB66D3B}"/>
              </a:ext>
            </a:extLst>
          </p:cNvPr>
          <p:cNvSpPr>
            <a:spLocks/>
          </p:cNvSpPr>
          <p:nvPr userDrawn="1"/>
        </p:nvSpPr>
        <p:spPr bwMode="auto">
          <a:xfrm rot="10800000">
            <a:off x="6596024" y="4250155"/>
            <a:ext cx="5591330" cy="607252"/>
          </a:xfrm>
          <a:custGeom>
            <a:avLst/>
            <a:gdLst>
              <a:gd name="connsiteX0" fmla="*/ 0 w 6461760"/>
              <a:gd name="connsiteY0" fmla="*/ 0 h 607252"/>
              <a:gd name="connsiteX1" fmla="*/ 6461760 w 6461760"/>
              <a:gd name="connsiteY1" fmla="*/ 0 h 607252"/>
              <a:gd name="connsiteX2" fmla="*/ 6461760 w 6461760"/>
              <a:gd name="connsiteY2" fmla="*/ 607252 h 607252"/>
              <a:gd name="connsiteX3" fmla="*/ 0 w 6461760"/>
              <a:gd name="connsiteY3" fmla="*/ 607252 h 607252"/>
              <a:gd name="connsiteX4" fmla="*/ 0 w 6461760"/>
              <a:gd name="connsiteY4" fmla="*/ 0 h 607252"/>
              <a:gd name="connsiteX0" fmla="*/ 0 w 6764837"/>
              <a:gd name="connsiteY0" fmla="*/ 0 h 607252"/>
              <a:gd name="connsiteX1" fmla="*/ 6461760 w 6764837"/>
              <a:gd name="connsiteY1" fmla="*/ 0 h 607252"/>
              <a:gd name="connsiteX2" fmla="*/ 6461760 w 6764837"/>
              <a:gd name="connsiteY2" fmla="*/ 607252 h 607252"/>
              <a:gd name="connsiteX3" fmla="*/ 0 w 6764837"/>
              <a:gd name="connsiteY3" fmla="*/ 607252 h 607252"/>
              <a:gd name="connsiteX4" fmla="*/ 0 w 6764837"/>
              <a:gd name="connsiteY4" fmla="*/ 0 h 607252"/>
              <a:gd name="connsiteX0" fmla="*/ 0 w 7026718"/>
              <a:gd name="connsiteY0" fmla="*/ 0 h 607252"/>
              <a:gd name="connsiteX1" fmla="*/ 6461760 w 7026718"/>
              <a:gd name="connsiteY1" fmla="*/ 0 h 607252"/>
              <a:gd name="connsiteX2" fmla="*/ 6461760 w 7026718"/>
              <a:gd name="connsiteY2" fmla="*/ 607252 h 607252"/>
              <a:gd name="connsiteX3" fmla="*/ 0 w 7026718"/>
              <a:gd name="connsiteY3" fmla="*/ 607252 h 607252"/>
              <a:gd name="connsiteX4" fmla="*/ 0 w 7026718"/>
              <a:gd name="connsiteY4" fmla="*/ 0 h 607252"/>
              <a:gd name="connsiteX0" fmla="*/ 0 w 6849403"/>
              <a:gd name="connsiteY0" fmla="*/ 0 h 607252"/>
              <a:gd name="connsiteX1" fmla="*/ 6461760 w 6849403"/>
              <a:gd name="connsiteY1" fmla="*/ 0 h 607252"/>
              <a:gd name="connsiteX2" fmla="*/ 6461760 w 6849403"/>
              <a:gd name="connsiteY2" fmla="*/ 607252 h 607252"/>
              <a:gd name="connsiteX3" fmla="*/ 0 w 6849403"/>
              <a:gd name="connsiteY3" fmla="*/ 607252 h 607252"/>
              <a:gd name="connsiteX4" fmla="*/ 0 w 6849403"/>
              <a:gd name="connsiteY4" fmla="*/ 0 h 607252"/>
              <a:gd name="connsiteX0" fmla="*/ 0 w 6738533"/>
              <a:gd name="connsiteY0" fmla="*/ 0 h 607252"/>
              <a:gd name="connsiteX1" fmla="*/ 6461760 w 6738533"/>
              <a:gd name="connsiteY1" fmla="*/ 0 h 607252"/>
              <a:gd name="connsiteX2" fmla="*/ 6461760 w 6738533"/>
              <a:gd name="connsiteY2" fmla="*/ 607252 h 607252"/>
              <a:gd name="connsiteX3" fmla="*/ 0 w 6738533"/>
              <a:gd name="connsiteY3" fmla="*/ 607252 h 607252"/>
              <a:gd name="connsiteX4" fmla="*/ 0 w 6738533"/>
              <a:gd name="connsiteY4" fmla="*/ 0 h 607252"/>
              <a:gd name="connsiteX0" fmla="*/ 0 w 6791306"/>
              <a:gd name="connsiteY0" fmla="*/ 0 h 607252"/>
              <a:gd name="connsiteX1" fmla="*/ 6461760 w 6791306"/>
              <a:gd name="connsiteY1" fmla="*/ 0 h 607252"/>
              <a:gd name="connsiteX2" fmla="*/ 6461760 w 6791306"/>
              <a:gd name="connsiteY2" fmla="*/ 607252 h 607252"/>
              <a:gd name="connsiteX3" fmla="*/ 0 w 6791306"/>
              <a:gd name="connsiteY3" fmla="*/ 607252 h 607252"/>
              <a:gd name="connsiteX4" fmla="*/ 0 w 6791306"/>
              <a:gd name="connsiteY4" fmla="*/ 0 h 60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1306" h="607252">
                <a:moveTo>
                  <a:pt x="0" y="0"/>
                </a:moveTo>
                <a:lnTo>
                  <a:pt x="6461760" y="0"/>
                </a:lnTo>
                <a:cubicBezTo>
                  <a:pt x="6925880" y="939"/>
                  <a:pt x="6875716" y="606313"/>
                  <a:pt x="6461760" y="607252"/>
                </a:cubicBezTo>
                <a:lnTo>
                  <a:pt x="0" y="607252"/>
                </a:lnTo>
                <a:lnTo>
                  <a:pt x="0" y="0"/>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txBody>
          <a:bodyPr vert="horz" wrap="square" lIns="182832" tIns="91416" rIns="182832" bIns="91416" numCol="1" anchor="t" anchorCtr="0" compatLnSpc="1">
            <a:prstTxWarp prst="textNoShape">
              <a:avLst/>
            </a:prstTxWarp>
            <a:noAutofit/>
          </a:bodyPr>
          <a:lstStyle/>
          <a:p>
            <a:endParaRPr lang="id-ID" sz="7198">
              <a:latin typeface="Bai Jamjuree" pitchFamily="2" charset="-34"/>
              <a:cs typeface="Bai Jamjuree" pitchFamily="2" charset="-34"/>
            </a:endParaRPr>
          </a:p>
        </p:txBody>
      </p:sp>
      <p:sp>
        <p:nvSpPr>
          <p:cNvPr id="41" name="Freeform: Shape 93">
            <a:extLst>
              <a:ext uri="{FF2B5EF4-FFF2-40B4-BE49-F238E27FC236}">
                <a16:creationId xmlns:a16="http://schemas.microsoft.com/office/drawing/2014/main" id="{C6119829-723E-BB42-865C-0DDBFC6D33D6}"/>
              </a:ext>
            </a:extLst>
          </p:cNvPr>
          <p:cNvSpPr>
            <a:spLocks/>
          </p:cNvSpPr>
          <p:nvPr userDrawn="1"/>
        </p:nvSpPr>
        <p:spPr bwMode="auto">
          <a:xfrm rot="10800000">
            <a:off x="6596024" y="3448449"/>
            <a:ext cx="5591330" cy="607252"/>
          </a:xfrm>
          <a:custGeom>
            <a:avLst/>
            <a:gdLst>
              <a:gd name="connsiteX0" fmla="*/ 0 w 6461760"/>
              <a:gd name="connsiteY0" fmla="*/ 0 h 607252"/>
              <a:gd name="connsiteX1" fmla="*/ 6461760 w 6461760"/>
              <a:gd name="connsiteY1" fmla="*/ 0 h 607252"/>
              <a:gd name="connsiteX2" fmla="*/ 6461760 w 6461760"/>
              <a:gd name="connsiteY2" fmla="*/ 607252 h 607252"/>
              <a:gd name="connsiteX3" fmla="*/ 0 w 6461760"/>
              <a:gd name="connsiteY3" fmla="*/ 607252 h 607252"/>
              <a:gd name="connsiteX4" fmla="*/ 0 w 6461760"/>
              <a:gd name="connsiteY4" fmla="*/ 0 h 607252"/>
              <a:gd name="connsiteX0" fmla="*/ 0 w 6764837"/>
              <a:gd name="connsiteY0" fmla="*/ 0 h 607252"/>
              <a:gd name="connsiteX1" fmla="*/ 6461760 w 6764837"/>
              <a:gd name="connsiteY1" fmla="*/ 0 h 607252"/>
              <a:gd name="connsiteX2" fmla="*/ 6461760 w 6764837"/>
              <a:gd name="connsiteY2" fmla="*/ 607252 h 607252"/>
              <a:gd name="connsiteX3" fmla="*/ 0 w 6764837"/>
              <a:gd name="connsiteY3" fmla="*/ 607252 h 607252"/>
              <a:gd name="connsiteX4" fmla="*/ 0 w 6764837"/>
              <a:gd name="connsiteY4" fmla="*/ 0 h 607252"/>
              <a:gd name="connsiteX0" fmla="*/ 0 w 7026718"/>
              <a:gd name="connsiteY0" fmla="*/ 0 h 607252"/>
              <a:gd name="connsiteX1" fmla="*/ 6461760 w 7026718"/>
              <a:gd name="connsiteY1" fmla="*/ 0 h 607252"/>
              <a:gd name="connsiteX2" fmla="*/ 6461760 w 7026718"/>
              <a:gd name="connsiteY2" fmla="*/ 607252 h 607252"/>
              <a:gd name="connsiteX3" fmla="*/ 0 w 7026718"/>
              <a:gd name="connsiteY3" fmla="*/ 607252 h 607252"/>
              <a:gd name="connsiteX4" fmla="*/ 0 w 7026718"/>
              <a:gd name="connsiteY4" fmla="*/ 0 h 607252"/>
              <a:gd name="connsiteX0" fmla="*/ 0 w 6849403"/>
              <a:gd name="connsiteY0" fmla="*/ 0 h 607252"/>
              <a:gd name="connsiteX1" fmla="*/ 6461760 w 6849403"/>
              <a:gd name="connsiteY1" fmla="*/ 0 h 607252"/>
              <a:gd name="connsiteX2" fmla="*/ 6461760 w 6849403"/>
              <a:gd name="connsiteY2" fmla="*/ 607252 h 607252"/>
              <a:gd name="connsiteX3" fmla="*/ 0 w 6849403"/>
              <a:gd name="connsiteY3" fmla="*/ 607252 h 607252"/>
              <a:gd name="connsiteX4" fmla="*/ 0 w 6849403"/>
              <a:gd name="connsiteY4" fmla="*/ 0 h 607252"/>
              <a:gd name="connsiteX0" fmla="*/ 0 w 6738533"/>
              <a:gd name="connsiteY0" fmla="*/ 0 h 607252"/>
              <a:gd name="connsiteX1" fmla="*/ 6461760 w 6738533"/>
              <a:gd name="connsiteY1" fmla="*/ 0 h 607252"/>
              <a:gd name="connsiteX2" fmla="*/ 6461760 w 6738533"/>
              <a:gd name="connsiteY2" fmla="*/ 607252 h 607252"/>
              <a:gd name="connsiteX3" fmla="*/ 0 w 6738533"/>
              <a:gd name="connsiteY3" fmla="*/ 607252 h 607252"/>
              <a:gd name="connsiteX4" fmla="*/ 0 w 6738533"/>
              <a:gd name="connsiteY4" fmla="*/ 0 h 607252"/>
              <a:gd name="connsiteX0" fmla="*/ 0 w 6791306"/>
              <a:gd name="connsiteY0" fmla="*/ 0 h 607252"/>
              <a:gd name="connsiteX1" fmla="*/ 6461760 w 6791306"/>
              <a:gd name="connsiteY1" fmla="*/ 0 h 607252"/>
              <a:gd name="connsiteX2" fmla="*/ 6461760 w 6791306"/>
              <a:gd name="connsiteY2" fmla="*/ 607252 h 607252"/>
              <a:gd name="connsiteX3" fmla="*/ 0 w 6791306"/>
              <a:gd name="connsiteY3" fmla="*/ 607252 h 607252"/>
              <a:gd name="connsiteX4" fmla="*/ 0 w 6791306"/>
              <a:gd name="connsiteY4" fmla="*/ 0 h 60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1306" h="607252">
                <a:moveTo>
                  <a:pt x="0" y="0"/>
                </a:moveTo>
                <a:lnTo>
                  <a:pt x="6461760" y="0"/>
                </a:lnTo>
                <a:cubicBezTo>
                  <a:pt x="6925880" y="939"/>
                  <a:pt x="6875716" y="606313"/>
                  <a:pt x="6461760" y="607252"/>
                </a:cubicBezTo>
                <a:lnTo>
                  <a:pt x="0" y="607252"/>
                </a:lnTo>
                <a:lnTo>
                  <a:pt x="0" y="0"/>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txBody>
          <a:bodyPr vert="horz" wrap="square" lIns="182832" tIns="91416" rIns="182832" bIns="91416" numCol="1" anchor="t" anchorCtr="0" compatLnSpc="1">
            <a:prstTxWarp prst="textNoShape">
              <a:avLst/>
            </a:prstTxWarp>
            <a:noAutofit/>
          </a:bodyPr>
          <a:lstStyle/>
          <a:p>
            <a:endParaRPr lang="id-ID" sz="7198">
              <a:latin typeface="Bai Jamjuree" pitchFamily="2" charset="-34"/>
              <a:cs typeface="Bai Jamjuree" pitchFamily="2" charset="-34"/>
            </a:endParaRPr>
          </a:p>
        </p:txBody>
      </p:sp>
      <p:sp>
        <p:nvSpPr>
          <p:cNvPr id="42" name="Freeform: Shape 93">
            <a:extLst>
              <a:ext uri="{FF2B5EF4-FFF2-40B4-BE49-F238E27FC236}">
                <a16:creationId xmlns:a16="http://schemas.microsoft.com/office/drawing/2014/main" id="{A77761BD-9108-1A46-B83B-8FD176AE88BC}"/>
              </a:ext>
            </a:extLst>
          </p:cNvPr>
          <p:cNvSpPr>
            <a:spLocks/>
          </p:cNvSpPr>
          <p:nvPr userDrawn="1"/>
        </p:nvSpPr>
        <p:spPr bwMode="auto">
          <a:xfrm rot="10800000">
            <a:off x="6596024" y="2640833"/>
            <a:ext cx="5591330" cy="607252"/>
          </a:xfrm>
          <a:custGeom>
            <a:avLst/>
            <a:gdLst>
              <a:gd name="connsiteX0" fmla="*/ 0 w 6461760"/>
              <a:gd name="connsiteY0" fmla="*/ 0 h 607252"/>
              <a:gd name="connsiteX1" fmla="*/ 6461760 w 6461760"/>
              <a:gd name="connsiteY1" fmla="*/ 0 h 607252"/>
              <a:gd name="connsiteX2" fmla="*/ 6461760 w 6461760"/>
              <a:gd name="connsiteY2" fmla="*/ 607252 h 607252"/>
              <a:gd name="connsiteX3" fmla="*/ 0 w 6461760"/>
              <a:gd name="connsiteY3" fmla="*/ 607252 h 607252"/>
              <a:gd name="connsiteX4" fmla="*/ 0 w 6461760"/>
              <a:gd name="connsiteY4" fmla="*/ 0 h 607252"/>
              <a:gd name="connsiteX0" fmla="*/ 0 w 6764837"/>
              <a:gd name="connsiteY0" fmla="*/ 0 h 607252"/>
              <a:gd name="connsiteX1" fmla="*/ 6461760 w 6764837"/>
              <a:gd name="connsiteY1" fmla="*/ 0 h 607252"/>
              <a:gd name="connsiteX2" fmla="*/ 6461760 w 6764837"/>
              <a:gd name="connsiteY2" fmla="*/ 607252 h 607252"/>
              <a:gd name="connsiteX3" fmla="*/ 0 w 6764837"/>
              <a:gd name="connsiteY3" fmla="*/ 607252 h 607252"/>
              <a:gd name="connsiteX4" fmla="*/ 0 w 6764837"/>
              <a:gd name="connsiteY4" fmla="*/ 0 h 607252"/>
              <a:gd name="connsiteX0" fmla="*/ 0 w 7026718"/>
              <a:gd name="connsiteY0" fmla="*/ 0 h 607252"/>
              <a:gd name="connsiteX1" fmla="*/ 6461760 w 7026718"/>
              <a:gd name="connsiteY1" fmla="*/ 0 h 607252"/>
              <a:gd name="connsiteX2" fmla="*/ 6461760 w 7026718"/>
              <a:gd name="connsiteY2" fmla="*/ 607252 h 607252"/>
              <a:gd name="connsiteX3" fmla="*/ 0 w 7026718"/>
              <a:gd name="connsiteY3" fmla="*/ 607252 h 607252"/>
              <a:gd name="connsiteX4" fmla="*/ 0 w 7026718"/>
              <a:gd name="connsiteY4" fmla="*/ 0 h 607252"/>
              <a:gd name="connsiteX0" fmla="*/ 0 w 6849403"/>
              <a:gd name="connsiteY0" fmla="*/ 0 h 607252"/>
              <a:gd name="connsiteX1" fmla="*/ 6461760 w 6849403"/>
              <a:gd name="connsiteY1" fmla="*/ 0 h 607252"/>
              <a:gd name="connsiteX2" fmla="*/ 6461760 w 6849403"/>
              <a:gd name="connsiteY2" fmla="*/ 607252 h 607252"/>
              <a:gd name="connsiteX3" fmla="*/ 0 w 6849403"/>
              <a:gd name="connsiteY3" fmla="*/ 607252 h 607252"/>
              <a:gd name="connsiteX4" fmla="*/ 0 w 6849403"/>
              <a:gd name="connsiteY4" fmla="*/ 0 h 607252"/>
              <a:gd name="connsiteX0" fmla="*/ 0 w 6738533"/>
              <a:gd name="connsiteY0" fmla="*/ 0 h 607252"/>
              <a:gd name="connsiteX1" fmla="*/ 6461760 w 6738533"/>
              <a:gd name="connsiteY1" fmla="*/ 0 h 607252"/>
              <a:gd name="connsiteX2" fmla="*/ 6461760 w 6738533"/>
              <a:gd name="connsiteY2" fmla="*/ 607252 h 607252"/>
              <a:gd name="connsiteX3" fmla="*/ 0 w 6738533"/>
              <a:gd name="connsiteY3" fmla="*/ 607252 h 607252"/>
              <a:gd name="connsiteX4" fmla="*/ 0 w 6738533"/>
              <a:gd name="connsiteY4" fmla="*/ 0 h 607252"/>
              <a:gd name="connsiteX0" fmla="*/ 0 w 6791306"/>
              <a:gd name="connsiteY0" fmla="*/ 0 h 607252"/>
              <a:gd name="connsiteX1" fmla="*/ 6461760 w 6791306"/>
              <a:gd name="connsiteY1" fmla="*/ 0 h 607252"/>
              <a:gd name="connsiteX2" fmla="*/ 6461760 w 6791306"/>
              <a:gd name="connsiteY2" fmla="*/ 607252 h 607252"/>
              <a:gd name="connsiteX3" fmla="*/ 0 w 6791306"/>
              <a:gd name="connsiteY3" fmla="*/ 607252 h 607252"/>
              <a:gd name="connsiteX4" fmla="*/ 0 w 6791306"/>
              <a:gd name="connsiteY4" fmla="*/ 0 h 60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1306" h="607252">
                <a:moveTo>
                  <a:pt x="0" y="0"/>
                </a:moveTo>
                <a:lnTo>
                  <a:pt x="6461760" y="0"/>
                </a:lnTo>
                <a:cubicBezTo>
                  <a:pt x="6925880" y="939"/>
                  <a:pt x="6875716" y="606313"/>
                  <a:pt x="6461760" y="607252"/>
                </a:cubicBezTo>
                <a:lnTo>
                  <a:pt x="0" y="607252"/>
                </a:lnTo>
                <a:lnTo>
                  <a:pt x="0" y="0"/>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txBody>
          <a:bodyPr vert="horz" wrap="square" lIns="182832" tIns="91416" rIns="182832" bIns="91416" numCol="1" anchor="t" anchorCtr="0" compatLnSpc="1">
            <a:prstTxWarp prst="textNoShape">
              <a:avLst/>
            </a:prstTxWarp>
            <a:noAutofit/>
          </a:bodyPr>
          <a:lstStyle/>
          <a:p>
            <a:endParaRPr lang="id-ID" sz="7198">
              <a:latin typeface="Bai Jamjuree" pitchFamily="2" charset="-34"/>
              <a:cs typeface="Bai Jamjuree" pitchFamily="2" charset="-34"/>
            </a:endParaRPr>
          </a:p>
        </p:txBody>
      </p:sp>
      <p:sp>
        <p:nvSpPr>
          <p:cNvPr id="43" name="Freeform: Shape 93">
            <a:extLst>
              <a:ext uri="{FF2B5EF4-FFF2-40B4-BE49-F238E27FC236}">
                <a16:creationId xmlns:a16="http://schemas.microsoft.com/office/drawing/2014/main" id="{679DD196-8999-EE4A-B197-630CB058BC51}"/>
              </a:ext>
            </a:extLst>
          </p:cNvPr>
          <p:cNvSpPr>
            <a:spLocks/>
          </p:cNvSpPr>
          <p:nvPr userDrawn="1"/>
        </p:nvSpPr>
        <p:spPr bwMode="auto">
          <a:xfrm rot="10800000">
            <a:off x="6596024" y="1828766"/>
            <a:ext cx="5591330" cy="607252"/>
          </a:xfrm>
          <a:custGeom>
            <a:avLst/>
            <a:gdLst>
              <a:gd name="connsiteX0" fmla="*/ 0 w 6461760"/>
              <a:gd name="connsiteY0" fmla="*/ 0 h 607252"/>
              <a:gd name="connsiteX1" fmla="*/ 6461760 w 6461760"/>
              <a:gd name="connsiteY1" fmla="*/ 0 h 607252"/>
              <a:gd name="connsiteX2" fmla="*/ 6461760 w 6461760"/>
              <a:gd name="connsiteY2" fmla="*/ 607252 h 607252"/>
              <a:gd name="connsiteX3" fmla="*/ 0 w 6461760"/>
              <a:gd name="connsiteY3" fmla="*/ 607252 h 607252"/>
              <a:gd name="connsiteX4" fmla="*/ 0 w 6461760"/>
              <a:gd name="connsiteY4" fmla="*/ 0 h 607252"/>
              <a:gd name="connsiteX0" fmla="*/ 0 w 6764837"/>
              <a:gd name="connsiteY0" fmla="*/ 0 h 607252"/>
              <a:gd name="connsiteX1" fmla="*/ 6461760 w 6764837"/>
              <a:gd name="connsiteY1" fmla="*/ 0 h 607252"/>
              <a:gd name="connsiteX2" fmla="*/ 6461760 w 6764837"/>
              <a:gd name="connsiteY2" fmla="*/ 607252 h 607252"/>
              <a:gd name="connsiteX3" fmla="*/ 0 w 6764837"/>
              <a:gd name="connsiteY3" fmla="*/ 607252 h 607252"/>
              <a:gd name="connsiteX4" fmla="*/ 0 w 6764837"/>
              <a:gd name="connsiteY4" fmla="*/ 0 h 607252"/>
              <a:gd name="connsiteX0" fmla="*/ 0 w 7026718"/>
              <a:gd name="connsiteY0" fmla="*/ 0 h 607252"/>
              <a:gd name="connsiteX1" fmla="*/ 6461760 w 7026718"/>
              <a:gd name="connsiteY1" fmla="*/ 0 h 607252"/>
              <a:gd name="connsiteX2" fmla="*/ 6461760 w 7026718"/>
              <a:gd name="connsiteY2" fmla="*/ 607252 h 607252"/>
              <a:gd name="connsiteX3" fmla="*/ 0 w 7026718"/>
              <a:gd name="connsiteY3" fmla="*/ 607252 h 607252"/>
              <a:gd name="connsiteX4" fmla="*/ 0 w 7026718"/>
              <a:gd name="connsiteY4" fmla="*/ 0 h 607252"/>
              <a:gd name="connsiteX0" fmla="*/ 0 w 6849403"/>
              <a:gd name="connsiteY0" fmla="*/ 0 h 607252"/>
              <a:gd name="connsiteX1" fmla="*/ 6461760 w 6849403"/>
              <a:gd name="connsiteY1" fmla="*/ 0 h 607252"/>
              <a:gd name="connsiteX2" fmla="*/ 6461760 w 6849403"/>
              <a:gd name="connsiteY2" fmla="*/ 607252 h 607252"/>
              <a:gd name="connsiteX3" fmla="*/ 0 w 6849403"/>
              <a:gd name="connsiteY3" fmla="*/ 607252 h 607252"/>
              <a:gd name="connsiteX4" fmla="*/ 0 w 6849403"/>
              <a:gd name="connsiteY4" fmla="*/ 0 h 607252"/>
              <a:gd name="connsiteX0" fmla="*/ 0 w 6738533"/>
              <a:gd name="connsiteY0" fmla="*/ 0 h 607252"/>
              <a:gd name="connsiteX1" fmla="*/ 6461760 w 6738533"/>
              <a:gd name="connsiteY1" fmla="*/ 0 h 607252"/>
              <a:gd name="connsiteX2" fmla="*/ 6461760 w 6738533"/>
              <a:gd name="connsiteY2" fmla="*/ 607252 h 607252"/>
              <a:gd name="connsiteX3" fmla="*/ 0 w 6738533"/>
              <a:gd name="connsiteY3" fmla="*/ 607252 h 607252"/>
              <a:gd name="connsiteX4" fmla="*/ 0 w 6738533"/>
              <a:gd name="connsiteY4" fmla="*/ 0 h 607252"/>
              <a:gd name="connsiteX0" fmla="*/ 0 w 6791306"/>
              <a:gd name="connsiteY0" fmla="*/ 0 h 607252"/>
              <a:gd name="connsiteX1" fmla="*/ 6461760 w 6791306"/>
              <a:gd name="connsiteY1" fmla="*/ 0 h 607252"/>
              <a:gd name="connsiteX2" fmla="*/ 6461760 w 6791306"/>
              <a:gd name="connsiteY2" fmla="*/ 607252 h 607252"/>
              <a:gd name="connsiteX3" fmla="*/ 0 w 6791306"/>
              <a:gd name="connsiteY3" fmla="*/ 607252 h 607252"/>
              <a:gd name="connsiteX4" fmla="*/ 0 w 6791306"/>
              <a:gd name="connsiteY4" fmla="*/ 0 h 60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1306" h="607252">
                <a:moveTo>
                  <a:pt x="0" y="0"/>
                </a:moveTo>
                <a:lnTo>
                  <a:pt x="6461760" y="0"/>
                </a:lnTo>
                <a:cubicBezTo>
                  <a:pt x="6925880" y="939"/>
                  <a:pt x="6875716" y="606313"/>
                  <a:pt x="6461760" y="607252"/>
                </a:cubicBezTo>
                <a:lnTo>
                  <a:pt x="0" y="607252"/>
                </a:lnTo>
                <a:lnTo>
                  <a:pt x="0" y="0"/>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txBody>
          <a:bodyPr vert="horz" wrap="square" lIns="182832" tIns="91416" rIns="182832" bIns="91416" numCol="1" anchor="t" anchorCtr="0" compatLnSpc="1">
            <a:prstTxWarp prst="textNoShape">
              <a:avLst/>
            </a:prstTxWarp>
            <a:noAutofit/>
          </a:bodyPr>
          <a:lstStyle/>
          <a:p>
            <a:endParaRPr lang="id-ID" sz="7198">
              <a:latin typeface="Bai Jamjuree" pitchFamily="2" charset="-34"/>
              <a:cs typeface="Bai Jamjuree" pitchFamily="2" charset="-34"/>
            </a:endParaRPr>
          </a:p>
        </p:txBody>
      </p:sp>
      <p:sp>
        <p:nvSpPr>
          <p:cNvPr id="44" name="Text Placeholder 3">
            <a:extLst>
              <a:ext uri="{FF2B5EF4-FFF2-40B4-BE49-F238E27FC236}">
                <a16:creationId xmlns:a16="http://schemas.microsoft.com/office/drawing/2014/main" id="{7F5C9AD4-7147-C945-AD4B-069F8E75E256}"/>
              </a:ext>
            </a:extLst>
          </p:cNvPr>
          <p:cNvSpPr>
            <a:spLocks noGrp="1"/>
          </p:cNvSpPr>
          <p:nvPr userDrawn="1">
            <p:ph type="body" sz="quarter" idx="15"/>
          </p:nvPr>
        </p:nvSpPr>
        <p:spPr>
          <a:xfrm>
            <a:off x="7015125" y="1832592"/>
            <a:ext cx="4922394" cy="606425"/>
          </a:xfrm>
        </p:spPr>
        <p:txBody>
          <a:bodyPr anchor="ctr">
            <a:noAutofit/>
          </a:bodyPr>
          <a:lstStyle>
            <a:lvl1pPr marL="0" indent="0">
              <a:buNone/>
              <a:defRPr sz="1800" b="1" i="0">
                <a:solidFill>
                  <a:schemeClr val="bg1"/>
                </a:solidFill>
                <a:latin typeface="Bai Jamjuree" pitchFamily="2" charset="-34"/>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GB"/>
              <a:t>Click to edit Master text styles</a:t>
            </a:r>
          </a:p>
        </p:txBody>
      </p:sp>
      <p:sp>
        <p:nvSpPr>
          <p:cNvPr id="45" name="Text Placeholder 3">
            <a:extLst>
              <a:ext uri="{FF2B5EF4-FFF2-40B4-BE49-F238E27FC236}">
                <a16:creationId xmlns:a16="http://schemas.microsoft.com/office/drawing/2014/main" id="{5D56B84F-06ED-F040-9E5E-922F9E67DDC8}"/>
              </a:ext>
            </a:extLst>
          </p:cNvPr>
          <p:cNvSpPr>
            <a:spLocks noGrp="1"/>
          </p:cNvSpPr>
          <p:nvPr userDrawn="1">
            <p:ph type="body" sz="quarter" idx="16"/>
          </p:nvPr>
        </p:nvSpPr>
        <p:spPr>
          <a:xfrm>
            <a:off x="7015125" y="2640437"/>
            <a:ext cx="4922394" cy="606425"/>
          </a:xfrm>
        </p:spPr>
        <p:txBody>
          <a:bodyPr anchor="ctr">
            <a:noAutofit/>
          </a:bodyPr>
          <a:lstStyle>
            <a:lvl1pPr marL="0" indent="0">
              <a:buNone/>
              <a:defRPr sz="1800" b="1" i="0">
                <a:solidFill>
                  <a:schemeClr val="bg1"/>
                </a:solidFill>
                <a:latin typeface="Bai Jamjuree" pitchFamily="2" charset="-34"/>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GB"/>
              <a:t>Click to edit Master text styles</a:t>
            </a:r>
          </a:p>
        </p:txBody>
      </p:sp>
      <p:sp>
        <p:nvSpPr>
          <p:cNvPr id="46" name="Text Placeholder 3">
            <a:extLst>
              <a:ext uri="{FF2B5EF4-FFF2-40B4-BE49-F238E27FC236}">
                <a16:creationId xmlns:a16="http://schemas.microsoft.com/office/drawing/2014/main" id="{18B8DCEF-20BB-EC43-B8C1-19F87EECE75A}"/>
              </a:ext>
            </a:extLst>
          </p:cNvPr>
          <p:cNvSpPr>
            <a:spLocks noGrp="1"/>
          </p:cNvSpPr>
          <p:nvPr userDrawn="1">
            <p:ph type="body" sz="quarter" idx="17"/>
          </p:nvPr>
        </p:nvSpPr>
        <p:spPr>
          <a:xfrm>
            <a:off x="7015125" y="3458580"/>
            <a:ext cx="4922394" cy="606425"/>
          </a:xfrm>
        </p:spPr>
        <p:txBody>
          <a:bodyPr anchor="ctr">
            <a:noAutofit/>
          </a:bodyPr>
          <a:lstStyle>
            <a:lvl1pPr marL="0" indent="0">
              <a:buNone/>
              <a:defRPr sz="1800" b="1" i="0">
                <a:solidFill>
                  <a:schemeClr val="bg1"/>
                </a:solidFill>
                <a:latin typeface="Bai Jamjuree" pitchFamily="2" charset="-34"/>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GB"/>
              <a:t>Click to edit Master text styles</a:t>
            </a:r>
          </a:p>
        </p:txBody>
      </p:sp>
      <p:sp>
        <p:nvSpPr>
          <p:cNvPr id="47" name="Text Placeholder 3">
            <a:extLst>
              <a:ext uri="{FF2B5EF4-FFF2-40B4-BE49-F238E27FC236}">
                <a16:creationId xmlns:a16="http://schemas.microsoft.com/office/drawing/2014/main" id="{1099C9E9-7A0D-8241-9A5E-9BA076E39362}"/>
              </a:ext>
            </a:extLst>
          </p:cNvPr>
          <p:cNvSpPr>
            <a:spLocks noGrp="1"/>
          </p:cNvSpPr>
          <p:nvPr userDrawn="1">
            <p:ph type="body" sz="quarter" idx="18"/>
          </p:nvPr>
        </p:nvSpPr>
        <p:spPr>
          <a:xfrm>
            <a:off x="7015125" y="4256065"/>
            <a:ext cx="4922394" cy="606425"/>
          </a:xfrm>
        </p:spPr>
        <p:txBody>
          <a:bodyPr anchor="ctr">
            <a:noAutofit/>
          </a:bodyPr>
          <a:lstStyle>
            <a:lvl1pPr marL="0" indent="0">
              <a:buNone/>
              <a:defRPr sz="1800" b="1" i="0">
                <a:solidFill>
                  <a:schemeClr val="bg1"/>
                </a:solidFill>
                <a:latin typeface="Bai Jamjuree" pitchFamily="2" charset="-34"/>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GB"/>
              <a:t>Click to edit Master text styles</a:t>
            </a:r>
          </a:p>
        </p:txBody>
      </p:sp>
      <p:sp>
        <p:nvSpPr>
          <p:cNvPr id="48" name="Text Placeholder 3">
            <a:extLst>
              <a:ext uri="{FF2B5EF4-FFF2-40B4-BE49-F238E27FC236}">
                <a16:creationId xmlns:a16="http://schemas.microsoft.com/office/drawing/2014/main" id="{AD1A708E-9BBD-F54E-8E05-A4246F0842DF}"/>
              </a:ext>
            </a:extLst>
          </p:cNvPr>
          <p:cNvSpPr>
            <a:spLocks noGrp="1"/>
          </p:cNvSpPr>
          <p:nvPr userDrawn="1">
            <p:ph type="body" sz="quarter" idx="19"/>
          </p:nvPr>
        </p:nvSpPr>
        <p:spPr>
          <a:xfrm>
            <a:off x="7015125" y="5060998"/>
            <a:ext cx="4922394" cy="606425"/>
          </a:xfrm>
        </p:spPr>
        <p:txBody>
          <a:bodyPr anchor="ctr">
            <a:noAutofit/>
          </a:bodyPr>
          <a:lstStyle>
            <a:lvl1pPr marL="0" indent="0">
              <a:buNone/>
              <a:defRPr sz="1800" b="1" i="0">
                <a:solidFill>
                  <a:schemeClr val="bg1"/>
                </a:solidFill>
                <a:latin typeface="Bai Jamjuree" pitchFamily="2" charset="-34"/>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GB"/>
              <a:t>Click to edit Master text styles</a:t>
            </a:r>
          </a:p>
        </p:txBody>
      </p:sp>
      <p:sp>
        <p:nvSpPr>
          <p:cNvPr id="49" name="Title 1">
            <a:extLst>
              <a:ext uri="{FF2B5EF4-FFF2-40B4-BE49-F238E27FC236}">
                <a16:creationId xmlns:a16="http://schemas.microsoft.com/office/drawing/2014/main" id="{C6CB50D4-E7C8-9245-91F9-640D9680D2EC}"/>
              </a:ext>
            </a:extLst>
          </p:cNvPr>
          <p:cNvSpPr>
            <a:spLocks noGrp="1"/>
          </p:cNvSpPr>
          <p:nvPr>
            <p:ph type="title" hasCustomPrompt="1"/>
          </p:nvPr>
        </p:nvSpPr>
        <p:spPr>
          <a:xfrm>
            <a:off x="352537" y="665725"/>
            <a:ext cx="7267530" cy="968952"/>
          </a:xfrm>
          <a:prstGeom prst="rect">
            <a:avLst/>
          </a:prstGeom>
        </p:spPr>
        <p:txBody>
          <a:bodyPr lIns="91440" tIns="0" rIns="91440" bIns="0" anchor="t">
            <a:noAutofit/>
          </a:bodyPr>
          <a:lstStyle>
            <a:lvl1pPr algn="l">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pic>
        <p:nvPicPr>
          <p:cNvPr id="33" name="Graphic 32">
            <a:extLst>
              <a:ext uri="{FF2B5EF4-FFF2-40B4-BE49-F238E27FC236}">
                <a16:creationId xmlns:a16="http://schemas.microsoft.com/office/drawing/2014/main" id="{5CCD34C4-2740-2E41-B458-51D5A4BBA333}"/>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37770" r="16907"/>
          <a:stretch/>
        </p:blipFill>
        <p:spPr>
          <a:xfrm>
            <a:off x="9745469" y="-19245"/>
            <a:ext cx="2441886" cy="1828768"/>
          </a:xfrm>
          <a:prstGeom prst="rect">
            <a:avLst/>
          </a:prstGeom>
        </p:spPr>
      </p:pic>
      <p:pic>
        <p:nvPicPr>
          <p:cNvPr id="35" name="Graphic 34">
            <a:extLst>
              <a:ext uri="{FF2B5EF4-FFF2-40B4-BE49-F238E27FC236}">
                <a16:creationId xmlns:a16="http://schemas.microsoft.com/office/drawing/2014/main" id="{57E70D9E-0C9A-AD45-A111-F9EDF4A5C3F8}"/>
              </a:ext>
            </a:extLst>
          </p:cNvPr>
          <p:cNvPicPr>
            <a:picLocks noChangeAspect="1"/>
          </p:cNvPicPr>
          <p:nvPr userDrawn="1"/>
        </p:nvPicPr>
        <p:blipFill rotWithShape="1">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b="47671"/>
          <a:stretch/>
        </p:blipFill>
        <p:spPr>
          <a:xfrm rot="10800000" flipH="1">
            <a:off x="9106914" y="-2"/>
            <a:ext cx="1593594" cy="833894"/>
          </a:xfrm>
          <a:prstGeom prst="rect">
            <a:avLst/>
          </a:prstGeom>
        </p:spPr>
      </p:pic>
      <p:pic>
        <p:nvPicPr>
          <p:cNvPr id="36" name="Graphic 35">
            <a:extLst>
              <a:ext uri="{FF2B5EF4-FFF2-40B4-BE49-F238E27FC236}">
                <a16:creationId xmlns:a16="http://schemas.microsoft.com/office/drawing/2014/main" id="{A1720284-B336-344D-AABF-5582556E36F6}"/>
              </a:ext>
            </a:extLst>
          </p:cNvPr>
          <p:cNvPicPr>
            <a:picLocks noChangeAspect="1"/>
          </p:cNvPicPr>
          <p:nvPr userDrawn="1"/>
        </p:nvPicPr>
        <p:blipFill rotWithShape="1">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rcRect r="41739"/>
          <a:stretch/>
        </p:blipFill>
        <p:spPr>
          <a:xfrm>
            <a:off x="11628833" y="625951"/>
            <a:ext cx="563168" cy="996454"/>
          </a:xfrm>
          <a:prstGeom prst="rect">
            <a:avLst/>
          </a:prstGeom>
        </p:spPr>
      </p:pic>
    </p:spTree>
    <p:extLst>
      <p:ext uri="{BB962C8B-B14F-4D97-AF65-F5344CB8AC3E}">
        <p14:creationId xmlns:p14="http://schemas.microsoft.com/office/powerpoint/2010/main" val="2724320138"/>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orient="horz" pos="2160">
          <p15:clr>
            <a:srgbClr val="FBAE40"/>
          </p15:clr>
        </p15:guide>
        <p15:guide id="3" pos="26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Meet the Team">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1E99F47-6DD5-7F4B-84DF-CA3E8B51BD03}"/>
              </a:ext>
            </a:extLst>
          </p:cNvPr>
          <p:cNvGrpSpPr/>
          <p:nvPr userDrawn="1"/>
        </p:nvGrpSpPr>
        <p:grpSpPr>
          <a:xfrm>
            <a:off x="2017651" y="2283235"/>
            <a:ext cx="1780244" cy="1780244"/>
            <a:chOff x="2017651" y="2283235"/>
            <a:chExt cx="1780244" cy="1780244"/>
          </a:xfrm>
        </p:grpSpPr>
        <p:sp>
          <p:nvSpPr>
            <p:cNvPr id="26" name="Oval 25">
              <a:extLst>
                <a:ext uri="{FF2B5EF4-FFF2-40B4-BE49-F238E27FC236}">
                  <a16:creationId xmlns:a16="http://schemas.microsoft.com/office/drawing/2014/main" id="{1AF0A8D0-2A96-FC4F-AB08-F168890D762E}"/>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27" name="Oval 26">
              <a:extLst>
                <a:ext uri="{FF2B5EF4-FFF2-40B4-BE49-F238E27FC236}">
                  <a16:creationId xmlns:a16="http://schemas.microsoft.com/office/drawing/2014/main" id="{20531DB1-7D95-B04A-A598-AB326D3C8F79}"/>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24" name="Text Placeholder 31">
            <a:extLst>
              <a:ext uri="{FF2B5EF4-FFF2-40B4-BE49-F238E27FC236}">
                <a16:creationId xmlns:a16="http://schemas.microsoft.com/office/drawing/2014/main" id="{42A2CCE3-3F78-7340-AA60-699224E1B777}"/>
              </a:ext>
            </a:extLst>
          </p:cNvPr>
          <p:cNvSpPr>
            <a:spLocks noGrp="1"/>
          </p:cNvSpPr>
          <p:nvPr userDrawn="1">
            <p:ph type="body" sz="quarter" idx="25" hasCustomPrompt="1"/>
          </p:nvPr>
        </p:nvSpPr>
        <p:spPr>
          <a:xfrm>
            <a:off x="4753965" y="4846518"/>
            <a:ext cx="2720582" cy="702424"/>
          </a:xfrm>
          <a:prstGeom prst="rect">
            <a:avLst/>
          </a:prstGeom>
        </p:spPr>
        <p:txBody>
          <a:bodyPr tIns="0" anchor="t">
            <a:noAutofit/>
          </a:bodyPr>
          <a:lstStyle>
            <a:lvl1pPr marL="0" indent="0" algn="ctr">
              <a:buNone/>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25" name="Text Placeholder 25">
            <a:extLst>
              <a:ext uri="{FF2B5EF4-FFF2-40B4-BE49-F238E27FC236}">
                <a16:creationId xmlns:a16="http://schemas.microsoft.com/office/drawing/2014/main" id="{7EA79ED6-47CF-FA44-96CE-A32996754DF9}"/>
              </a:ext>
            </a:extLst>
          </p:cNvPr>
          <p:cNvSpPr>
            <a:spLocks noGrp="1"/>
          </p:cNvSpPr>
          <p:nvPr userDrawn="1">
            <p:ph type="body" sz="quarter" idx="26" hasCustomPrompt="1"/>
          </p:nvPr>
        </p:nvSpPr>
        <p:spPr>
          <a:xfrm>
            <a:off x="4753965" y="4301689"/>
            <a:ext cx="2720582" cy="535864"/>
          </a:xfrm>
          <a:prstGeom prst="rect">
            <a:avLst/>
          </a:prstGeom>
        </p:spPr>
        <p:txBody>
          <a:bodyPr anchor="ctr">
            <a:noAutofit/>
          </a:bodyPr>
          <a:lstStyle>
            <a:lvl1pPr marL="0" indent="0" algn="ctr">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38" name="Text Placeholder 31">
            <a:extLst>
              <a:ext uri="{FF2B5EF4-FFF2-40B4-BE49-F238E27FC236}">
                <a16:creationId xmlns:a16="http://schemas.microsoft.com/office/drawing/2014/main" id="{E2664FED-86E3-154C-8308-D8E3AC76D517}"/>
              </a:ext>
            </a:extLst>
          </p:cNvPr>
          <p:cNvSpPr>
            <a:spLocks noGrp="1"/>
          </p:cNvSpPr>
          <p:nvPr userDrawn="1">
            <p:ph type="body" sz="quarter" idx="27" hasCustomPrompt="1"/>
          </p:nvPr>
        </p:nvSpPr>
        <p:spPr>
          <a:xfrm>
            <a:off x="1547482" y="4846518"/>
            <a:ext cx="2720582" cy="702424"/>
          </a:xfrm>
          <a:prstGeom prst="rect">
            <a:avLst/>
          </a:prstGeom>
        </p:spPr>
        <p:txBody>
          <a:bodyPr tIns="0" anchor="t">
            <a:noAutofit/>
          </a:bodyPr>
          <a:lstStyle>
            <a:lvl1pPr marL="0" indent="0" algn="ctr">
              <a:buNone/>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39" name="Text Placeholder 25">
            <a:extLst>
              <a:ext uri="{FF2B5EF4-FFF2-40B4-BE49-F238E27FC236}">
                <a16:creationId xmlns:a16="http://schemas.microsoft.com/office/drawing/2014/main" id="{C2211535-D5B1-E34E-832D-B1D8CD81BDF0}"/>
              </a:ext>
            </a:extLst>
          </p:cNvPr>
          <p:cNvSpPr>
            <a:spLocks noGrp="1"/>
          </p:cNvSpPr>
          <p:nvPr userDrawn="1">
            <p:ph type="body" sz="quarter" idx="28" hasCustomPrompt="1"/>
          </p:nvPr>
        </p:nvSpPr>
        <p:spPr>
          <a:xfrm>
            <a:off x="1547482" y="4301689"/>
            <a:ext cx="2720582" cy="535864"/>
          </a:xfrm>
          <a:prstGeom prst="rect">
            <a:avLst/>
          </a:prstGeom>
        </p:spPr>
        <p:txBody>
          <a:bodyPr anchor="ctr">
            <a:noAutofit/>
          </a:bodyPr>
          <a:lstStyle>
            <a:lvl1pPr marL="0" indent="0" algn="ctr">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44" name="Text Placeholder 31">
            <a:extLst>
              <a:ext uri="{FF2B5EF4-FFF2-40B4-BE49-F238E27FC236}">
                <a16:creationId xmlns:a16="http://schemas.microsoft.com/office/drawing/2014/main" id="{1088AF1E-221E-3149-A35D-81371F104AAA}"/>
              </a:ext>
            </a:extLst>
          </p:cNvPr>
          <p:cNvSpPr>
            <a:spLocks noGrp="1"/>
          </p:cNvSpPr>
          <p:nvPr userDrawn="1">
            <p:ph type="body" sz="quarter" idx="30" hasCustomPrompt="1"/>
          </p:nvPr>
        </p:nvSpPr>
        <p:spPr>
          <a:xfrm>
            <a:off x="7960448" y="4846518"/>
            <a:ext cx="2720582" cy="702424"/>
          </a:xfrm>
          <a:prstGeom prst="rect">
            <a:avLst/>
          </a:prstGeom>
        </p:spPr>
        <p:txBody>
          <a:bodyPr tIns="0" anchor="t">
            <a:noAutofit/>
          </a:bodyPr>
          <a:lstStyle>
            <a:lvl1pPr marL="0" indent="0" algn="ctr">
              <a:buNone/>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45" name="Text Placeholder 25">
            <a:extLst>
              <a:ext uri="{FF2B5EF4-FFF2-40B4-BE49-F238E27FC236}">
                <a16:creationId xmlns:a16="http://schemas.microsoft.com/office/drawing/2014/main" id="{9BB0442A-935F-5146-BE60-BC43B8A4C6E1}"/>
              </a:ext>
            </a:extLst>
          </p:cNvPr>
          <p:cNvSpPr>
            <a:spLocks noGrp="1"/>
          </p:cNvSpPr>
          <p:nvPr userDrawn="1">
            <p:ph type="body" sz="quarter" idx="31" hasCustomPrompt="1"/>
          </p:nvPr>
        </p:nvSpPr>
        <p:spPr>
          <a:xfrm>
            <a:off x="7960448" y="4301689"/>
            <a:ext cx="2720582" cy="535864"/>
          </a:xfrm>
          <a:prstGeom prst="rect">
            <a:avLst/>
          </a:prstGeom>
        </p:spPr>
        <p:txBody>
          <a:bodyPr anchor="ctr">
            <a:noAutofit/>
          </a:bodyPr>
          <a:lstStyle>
            <a:lvl1pPr marL="0" indent="0" algn="ctr">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31" name="Title 1">
            <a:extLst>
              <a:ext uri="{FF2B5EF4-FFF2-40B4-BE49-F238E27FC236}">
                <a16:creationId xmlns:a16="http://schemas.microsoft.com/office/drawing/2014/main" id="{86D55A97-275F-3547-AB76-2C7EFE621BDD}"/>
              </a:ext>
            </a:extLst>
          </p:cNvPr>
          <p:cNvSpPr>
            <a:spLocks noGrp="1"/>
          </p:cNvSpPr>
          <p:nvPr userDrawn="1">
            <p:ph type="title" hasCustomPrompt="1"/>
          </p:nvPr>
        </p:nvSpPr>
        <p:spPr>
          <a:xfrm>
            <a:off x="439417" y="665832"/>
            <a:ext cx="11323323" cy="968952"/>
          </a:xfrm>
          <a:prstGeom prst="rect">
            <a:avLst/>
          </a:prstGeom>
        </p:spPr>
        <p:txBody>
          <a:bodyPr lIns="0" tIns="0" rIns="0" bIns="0" anchor="t">
            <a:noAutofit/>
          </a:bodyPr>
          <a:lstStyle>
            <a:lvl1pPr algn="ctr">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
        <p:nvSpPr>
          <p:cNvPr id="33" name="Picture Placeholder 7">
            <a:extLst>
              <a:ext uri="{FF2B5EF4-FFF2-40B4-BE49-F238E27FC236}">
                <a16:creationId xmlns:a16="http://schemas.microsoft.com/office/drawing/2014/main" id="{78A78CA0-63B4-F34C-9977-5D69042A148F}"/>
              </a:ext>
            </a:extLst>
          </p:cNvPr>
          <p:cNvSpPr>
            <a:spLocks noGrp="1"/>
          </p:cNvSpPr>
          <p:nvPr>
            <p:ph type="pic" sz="quarter" idx="12" hasCustomPrompt="1"/>
          </p:nvPr>
        </p:nvSpPr>
        <p:spPr>
          <a:xfrm>
            <a:off x="2229243" y="2494827"/>
            <a:ext cx="1357061" cy="1357060"/>
          </a:xfrm>
          <a:prstGeom prst="ellipse">
            <a:avLst/>
          </a:prstGeom>
          <a:solidFill>
            <a:schemeClr val="bg2"/>
          </a:solidFill>
          <a:ln>
            <a:noFill/>
          </a:ln>
        </p:spPr>
        <p:txBody>
          <a:bodyPr>
            <a:normAutofit/>
          </a:bodyPr>
          <a:lstStyle>
            <a:lvl1pPr marL="0" indent="0">
              <a:buNone/>
              <a:defRPr sz="1200" b="0" i="0">
                <a:latin typeface="Bai Jamjuree" pitchFamily="2" charset="-34"/>
              </a:defRPr>
            </a:lvl1pPr>
          </a:lstStyle>
          <a:p>
            <a:r>
              <a:rPr lang="en-US"/>
              <a:t>Click to add picture</a:t>
            </a:r>
          </a:p>
        </p:txBody>
      </p:sp>
      <p:grpSp>
        <p:nvGrpSpPr>
          <p:cNvPr id="43" name="Group 42">
            <a:extLst>
              <a:ext uri="{FF2B5EF4-FFF2-40B4-BE49-F238E27FC236}">
                <a16:creationId xmlns:a16="http://schemas.microsoft.com/office/drawing/2014/main" id="{A66F80AC-AE6C-CB43-A31A-8FA3FAEEC8A7}"/>
              </a:ext>
            </a:extLst>
          </p:cNvPr>
          <p:cNvGrpSpPr/>
          <p:nvPr userDrawn="1"/>
        </p:nvGrpSpPr>
        <p:grpSpPr>
          <a:xfrm>
            <a:off x="5187571" y="2283235"/>
            <a:ext cx="1780244" cy="1780244"/>
            <a:chOff x="2017651" y="2283235"/>
            <a:chExt cx="1780244" cy="1780244"/>
          </a:xfrm>
        </p:grpSpPr>
        <p:sp>
          <p:nvSpPr>
            <p:cNvPr id="46" name="Oval 45">
              <a:extLst>
                <a:ext uri="{FF2B5EF4-FFF2-40B4-BE49-F238E27FC236}">
                  <a16:creationId xmlns:a16="http://schemas.microsoft.com/office/drawing/2014/main" id="{DB70A858-0327-BA4B-B385-72421A352662}"/>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47" name="Oval 46">
              <a:extLst>
                <a:ext uri="{FF2B5EF4-FFF2-40B4-BE49-F238E27FC236}">
                  <a16:creationId xmlns:a16="http://schemas.microsoft.com/office/drawing/2014/main" id="{07FF8E2A-93CE-A843-B18A-219D2B27327A}"/>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48" name="Picture Placeholder 7">
            <a:extLst>
              <a:ext uri="{FF2B5EF4-FFF2-40B4-BE49-F238E27FC236}">
                <a16:creationId xmlns:a16="http://schemas.microsoft.com/office/drawing/2014/main" id="{B59380E9-820C-614C-8B71-133EBC2FA002}"/>
              </a:ext>
            </a:extLst>
          </p:cNvPr>
          <p:cNvSpPr>
            <a:spLocks noGrp="1"/>
          </p:cNvSpPr>
          <p:nvPr>
            <p:ph type="pic" sz="quarter" idx="32" hasCustomPrompt="1"/>
          </p:nvPr>
        </p:nvSpPr>
        <p:spPr>
          <a:xfrm>
            <a:off x="5399163" y="2494827"/>
            <a:ext cx="1357061" cy="1357060"/>
          </a:xfrm>
          <a:prstGeom prst="ellipse">
            <a:avLst/>
          </a:prstGeom>
          <a:solidFill>
            <a:schemeClr val="bg2"/>
          </a:solidFill>
          <a:ln>
            <a:noFill/>
          </a:ln>
        </p:spPr>
        <p:txBody>
          <a:bodyPr>
            <a:normAutofit/>
          </a:bodyPr>
          <a:lstStyle>
            <a:lvl1pPr marL="0" indent="0">
              <a:buNone/>
              <a:defRPr sz="1200" b="0" i="0">
                <a:latin typeface="Bai Jamjuree" pitchFamily="2" charset="-34"/>
              </a:defRPr>
            </a:lvl1pPr>
          </a:lstStyle>
          <a:p>
            <a:r>
              <a:rPr lang="en-US"/>
              <a:t>Click to add picture</a:t>
            </a:r>
          </a:p>
        </p:txBody>
      </p:sp>
      <p:grpSp>
        <p:nvGrpSpPr>
          <p:cNvPr id="49" name="Group 48">
            <a:extLst>
              <a:ext uri="{FF2B5EF4-FFF2-40B4-BE49-F238E27FC236}">
                <a16:creationId xmlns:a16="http://schemas.microsoft.com/office/drawing/2014/main" id="{10D555B5-8E86-BF4D-9DD5-D024DCA95B0C}"/>
              </a:ext>
            </a:extLst>
          </p:cNvPr>
          <p:cNvGrpSpPr/>
          <p:nvPr userDrawn="1"/>
        </p:nvGrpSpPr>
        <p:grpSpPr>
          <a:xfrm>
            <a:off x="8438771" y="2283235"/>
            <a:ext cx="1780244" cy="1780244"/>
            <a:chOff x="2017651" y="2283235"/>
            <a:chExt cx="1780244" cy="1780244"/>
          </a:xfrm>
        </p:grpSpPr>
        <p:sp>
          <p:nvSpPr>
            <p:cNvPr id="50" name="Oval 49">
              <a:extLst>
                <a:ext uri="{FF2B5EF4-FFF2-40B4-BE49-F238E27FC236}">
                  <a16:creationId xmlns:a16="http://schemas.microsoft.com/office/drawing/2014/main" id="{03691820-F560-3944-B6FF-BD380ADBC6D1}"/>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51" name="Oval 50">
              <a:extLst>
                <a:ext uri="{FF2B5EF4-FFF2-40B4-BE49-F238E27FC236}">
                  <a16:creationId xmlns:a16="http://schemas.microsoft.com/office/drawing/2014/main" id="{0CCD8407-A95B-5548-A3E7-9DB23EC7D9F9}"/>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52" name="Picture Placeholder 7">
            <a:extLst>
              <a:ext uri="{FF2B5EF4-FFF2-40B4-BE49-F238E27FC236}">
                <a16:creationId xmlns:a16="http://schemas.microsoft.com/office/drawing/2014/main" id="{374E0569-6FA2-BD4A-9154-BB285F595599}"/>
              </a:ext>
            </a:extLst>
          </p:cNvPr>
          <p:cNvSpPr>
            <a:spLocks noGrp="1"/>
          </p:cNvSpPr>
          <p:nvPr>
            <p:ph type="pic" sz="quarter" idx="33" hasCustomPrompt="1"/>
          </p:nvPr>
        </p:nvSpPr>
        <p:spPr>
          <a:xfrm>
            <a:off x="8650363" y="2494827"/>
            <a:ext cx="1357061" cy="1357060"/>
          </a:xfrm>
          <a:prstGeom prst="ellipse">
            <a:avLst/>
          </a:prstGeom>
          <a:solidFill>
            <a:schemeClr val="bg2"/>
          </a:solidFill>
          <a:ln>
            <a:noFill/>
          </a:ln>
        </p:spPr>
        <p:txBody>
          <a:bodyPr>
            <a:normAutofit/>
          </a:bodyPr>
          <a:lstStyle>
            <a:lvl1pPr marL="0" indent="0">
              <a:buNone/>
              <a:defRPr sz="1200" b="0" i="0">
                <a:latin typeface="Bai Jamjuree" pitchFamily="2" charset="-34"/>
              </a:defRPr>
            </a:lvl1pPr>
          </a:lstStyle>
          <a:p>
            <a:r>
              <a:rPr lang="en-US"/>
              <a:t>Click to add picture</a:t>
            </a:r>
          </a:p>
        </p:txBody>
      </p:sp>
    </p:spTree>
    <p:extLst>
      <p:ext uri="{BB962C8B-B14F-4D97-AF65-F5344CB8AC3E}">
        <p14:creationId xmlns:p14="http://schemas.microsoft.com/office/powerpoint/2010/main" val="1264493836"/>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13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Meet the Team">
    <p:spTree>
      <p:nvGrpSpPr>
        <p:cNvPr id="1" name=""/>
        <p:cNvGrpSpPr/>
        <p:nvPr/>
      </p:nvGrpSpPr>
      <p:grpSpPr>
        <a:xfrm>
          <a:off x="0" y="0"/>
          <a:ext cx="0" cy="0"/>
          <a:chOff x="0" y="0"/>
          <a:chExt cx="0" cy="0"/>
        </a:xfrm>
      </p:grpSpPr>
      <p:sp>
        <p:nvSpPr>
          <p:cNvPr id="12" name="Text Placeholder 31">
            <a:extLst>
              <a:ext uri="{FF2B5EF4-FFF2-40B4-BE49-F238E27FC236}">
                <a16:creationId xmlns:a16="http://schemas.microsoft.com/office/drawing/2014/main" id="{53206144-94D5-BD44-ACE6-912AB08366DD}"/>
              </a:ext>
            </a:extLst>
          </p:cNvPr>
          <p:cNvSpPr>
            <a:spLocks noGrp="1"/>
          </p:cNvSpPr>
          <p:nvPr>
            <p:ph type="body" sz="quarter" idx="20" hasCustomPrompt="1"/>
          </p:nvPr>
        </p:nvSpPr>
        <p:spPr>
          <a:xfrm>
            <a:off x="705854" y="4723733"/>
            <a:ext cx="1778000" cy="702424"/>
          </a:xfrm>
          <a:prstGeom prst="rect">
            <a:avLst/>
          </a:prstGeom>
        </p:spPr>
        <p:txBody>
          <a:bodyPr tIns="0" anchor="t">
            <a:noAutofit/>
          </a:bodyPr>
          <a:lstStyle>
            <a:lvl1pPr marL="0" indent="0" algn="ctr">
              <a:buNone/>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13" name="Text Placeholder 25">
            <a:extLst>
              <a:ext uri="{FF2B5EF4-FFF2-40B4-BE49-F238E27FC236}">
                <a16:creationId xmlns:a16="http://schemas.microsoft.com/office/drawing/2014/main" id="{E0F7C026-8613-2140-95D9-A05A844380FF}"/>
              </a:ext>
            </a:extLst>
          </p:cNvPr>
          <p:cNvSpPr>
            <a:spLocks noGrp="1"/>
          </p:cNvSpPr>
          <p:nvPr>
            <p:ph type="body" sz="quarter" idx="16" hasCustomPrompt="1"/>
          </p:nvPr>
        </p:nvSpPr>
        <p:spPr>
          <a:xfrm>
            <a:off x="705854" y="4142568"/>
            <a:ext cx="1778000" cy="558800"/>
          </a:xfrm>
          <a:prstGeom prst="rect">
            <a:avLst/>
          </a:prstGeom>
        </p:spPr>
        <p:txBody>
          <a:bodyPr anchor="ctr">
            <a:noAutofit/>
          </a:bodyPr>
          <a:lstStyle>
            <a:lvl1pPr marL="0" indent="0" algn="ctr">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14" name="Text Placeholder 31">
            <a:extLst>
              <a:ext uri="{FF2B5EF4-FFF2-40B4-BE49-F238E27FC236}">
                <a16:creationId xmlns:a16="http://schemas.microsoft.com/office/drawing/2014/main" id="{32D6D2CE-49E7-2D4C-B121-4E77125DF2B2}"/>
              </a:ext>
            </a:extLst>
          </p:cNvPr>
          <p:cNvSpPr>
            <a:spLocks noGrp="1"/>
          </p:cNvSpPr>
          <p:nvPr>
            <p:ph type="body" sz="quarter" idx="22" hasCustomPrompt="1"/>
          </p:nvPr>
        </p:nvSpPr>
        <p:spPr>
          <a:xfrm>
            <a:off x="2931095" y="4723733"/>
            <a:ext cx="1778000" cy="702424"/>
          </a:xfrm>
          <a:prstGeom prst="rect">
            <a:avLst/>
          </a:prstGeom>
        </p:spPr>
        <p:txBody>
          <a:bodyPr tIns="0" anchor="t">
            <a:noAutofit/>
          </a:bodyPr>
          <a:lstStyle>
            <a:lvl1pPr marL="0" indent="0" algn="ctr">
              <a:buNone/>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15" name="Text Placeholder 25">
            <a:extLst>
              <a:ext uri="{FF2B5EF4-FFF2-40B4-BE49-F238E27FC236}">
                <a16:creationId xmlns:a16="http://schemas.microsoft.com/office/drawing/2014/main" id="{96AA281E-6BCE-2247-B453-499E91D42B2C}"/>
              </a:ext>
            </a:extLst>
          </p:cNvPr>
          <p:cNvSpPr>
            <a:spLocks noGrp="1"/>
          </p:cNvSpPr>
          <p:nvPr>
            <p:ph type="body" sz="quarter" idx="23" hasCustomPrompt="1"/>
          </p:nvPr>
        </p:nvSpPr>
        <p:spPr>
          <a:xfrm>
            <a:off x="2931095" y="4142568"/>
            <a:ext cx="1778000" cy="558800"/>
          </a:xfrm>
          <a:prstGeom prst="rect">
            <a:avLst/>
          </a:prstGeom>
        </p:spPr>
        <p:txBody>
          <a:bodyPr anchor="ctr">
            <a:noAutofit/>
          </a:bodyPr>
          <a:lstStyle>
            <a:lvl1pPr marL="0" indent="0" algn="ctr">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19" name="Text Placeholder 31">
            <a:extLst>
              <a:ext uri="{FF2B5EF4-FFF2-40B4-BE49-F238E27FC236}">
                <a16:creationId xmlns:a16="http://schemas.microsoft.com/office/drawing/2014/main" id="{8CDA90E0-00DA-8842-B497-633D3AF75046}"/>
              </a:ext>
            </a:extLst>
          </p:cNvPr>
          <p:cNvSpPr>
            <a:spLocks noGrp="1"/>
          </p:cNvSpPr>
          <p:nvPr>
            <p:ph type="body" sz="quarter" idx="25" hasCustomPrompt="1"/>
          </p:nvPr>
        </p:nvSpPr>
        <p:spPr>
          <a:xfrm>
            <a:off x="5155218" y="4723733"/>
            <a:ext cx="1778000" cy="702424"/>
          </a:xfrm>
          <a:prstGeom prst="rect">
            <a:avLst/>
          </a:prstGeom>
        </p:spPr>
        <p:txBody>
          <a:bodyPr tIns="0" anchor="t">
            <a:noAutofit/>
          </a:bodyPr>
          <a:lstStyle>
            <a:lvl1pPr marL="0" indent="0" algn="ctr">
              <a:buNone/>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20" name="Text Placeholder 25">
            <a:extLst>
              <a:ext uri="{FF2B5EF4-FFF2-40B4-BE49-F238E27FC236}">
                <a16:creationId xmlns:a16="http://schemas.microsoft.com/office/drawing/2014/main" id="{2E440E5D-60DA-4843-9900-096BE2637773}"/>
              </a:ext>
            </a:extLst>
          </p:cNvPr>
          <p:cNvSpPr>
            <a:spLocks noGrp="1"/>
          </p:cNvSpPr>
          <p:nvPr>
            <p:ph type="body" sz="quarter" idx="26" hasCustomPrompt="1"/>
          </p:nvPr>
        </p:nvSpPr>
        <p:spPr>
          <a:xfrm>
            <a:off x="5155218" y="4142568"/>
            <a:ext cx="1778000" cy="558800"/>
          </a:xfrm>
          <a:prstGeom prst="rect">
            <a:avLst/>
          </a:prstGeom>
        </p:spPr>
        <p:txBody>
          <a:bodyPr anchor="ctr">
            <a:noAutofit/>
          </a:bodyPr>
          <a:lstStyle>
            <a:lvl1pPr marL="0" indent="0" algn="ctr">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21" name="Text Placeholder 31">
            <a:extLst>
              <a:ext uri="{FF2B5EF4-FFF2-40B4-BE49-F238E27FC236}">
                <a16:creationId xmlns:a16="http://schemas.microsoft.com/office/drawing/2014/main" id="{023FFA16-2E3C-9E44-B779-17EE2A7A8EC7}"/>
              </a:ext>
            </a:extLst>
          </p:cNvPr>
          <p:cNvSpPr>
            <a:spLocks noGrp="1"/>
          </p:cNvSpPr>
          <p:nvPr>
            <p:ph type="body" sz="quarter" idx="28" hasCustomPrompt="1"/>
          </p:nvPr>
        </p:nvSpPr>
        <p:spPr>
          <a:xfrm>
            <a:off x="7381577" y="4723733"/>
            <a:ext cx="1778000" cy="702424"/>
          </a:xfrm>
          <a:prstGeom prst="rect">
            <a:avLst/>
          </a:prstGeom>
        </p:spPr>
        <p:txBody>
          <a:bodyPr tIns="0" anchor="t">
            <a:noAutofit/>
          </a:bodyPr>
          <a:lstStyle>
            <a:lvl1pPr marL="0" indent="0" algn="ctr">
              <a:buNone/>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22" name="Text Placeholder 25">
            <a:extLst>
              <a:ext uri="{FF2B5EF4-FFF2-40B4-BE49-F238E27FC236}">
                <a16:creationId xmlns:a16="http://schemas.microsoft.com/office/drawing/2014/main" id="{9B7BF5D3-A09C-E14D-8F81-2C3BBEC91BC0}"/>
              </a:ext>
            </a:extLst>
          </p:cNvPr>
          <p:cNvSpPr>
            <a:spLocks noGrp="1"/>
          </p:cNvSpPr>
          <p:nvPr>
            <p:ph type="body" sz="quarter" idx="29" hasCustomPrompt="1"/>
          </p:nvPr>
        </p:nvSpPr>
        <p:spPr>
          <a:xfrm>
            <a:off x="7381577" y="4142568"/>
            <a:ext cx="1778000" cy="558800"/>
          </a:xfrm>
          <a:prstGeom prst="rect">
            <a:avLst/>
          </a:prstGeom>
        </p:spPr>
        <p:txBody>
          <a:bodyPr anchor="ctr">
            <a:noAutofit/>
          </a:bodyPr>
          <a:lstStyle>
            <a:lvl1pPr marL="0" indent="0" algn="ctr">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23" name="Text Placeholder 31">
            <a:extLst>
              <a:ext uri="{FF2B5EF4-FFF2-40B4-BE49-F238E27FC236}">
                <a16:creationId xmlns:a16="http://schemas.microsoft.com/office/drawing/2014/main" id="{A3D9F3F7-FF7A-F441-9F51-7D820030B7FD}"/>
              </a:ext>
            </a:extLst>
          </p:cNvPr>
          <p:cNvSpPr>
            <a:spLocks noGrp="1"/>
          </p:cNvSpPr>
          <p:nvPr>
            <p:ph type="body" sz="quarter" idx="31" hasCustomPrompt="1"/>
          </p:nvPr>
        </p:nvSpPr>
        <p:spPr>
          <a:xfrm>
            <a:off x="9606814" y="4723733"/>
            <a:ext cx="1778000" cy="702424"/>
          </a:xfrm>
          <a:prstGeom prst="rect">
            <a:avLst/>
          </a:prstGeom>
        </p:spPr>
        <p:txBody>
          <a:bodyPr tIns="0" anchor="t">
            <a:noAutofit/>
          </a:bodyPr>
          <a:lstStyle>
            <a:lvl1pPr marL="0" indent="0" algn="ctr">
              <a:buNone/>
              <a:defRPr sz="14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24" name="Text Placeholder 25">
            <a:extLst>
              <a:ext uri="{FF2B5EF4-FFF2-40B4-BE49-F238E27FC236}">
                <a16:creationId xmlns:a16="http://schemas.microsoft.com/office/drawing/2014/main" id="{83990019-1315-F24A-8DE2-30F96A593916}"/>
              </a:ext>
            </a:extLst>
          </p:cNvPr>
          <p:cNvSpPr>
            <a:spLocks noGrp="1"/>
          </p:cNvSpPr>
          <p:nvPr>
            <p:ph type="body" sz="quarter" idx="32" hasCustomPrompt="1"/>
          </p:nvPr>
        </p:nvSpPr>
        <p:spPr>
          <a:xfrm>
            <a:off x="9606814" y="4142568"/>
            <a:ext cx="1778000" cy="558800"/>
          </a:xfrm>
          <a:prstGeom prst="rect">
            <a:avLst/>
          </a:prstGeom>
        </p:spPr>
        <p:txBody>
          <a:bodyPr anchor="ctr">
            <a:noAutofit/>
          </a:bodyPr>
          <a:lstStyle>
            <a:lvl1pPr marL="0" indent="0" algn="ctr">
              <a:buNone/>
              <a:defRPr sz="16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51" name="Title 1">
            <a:extLst>
              <a:ext uri="{FF2B5EF4-FFF2-40B4-BE49-F238E27FC236}">
                <a16:creationId xmlns:a16="http://schemas.microsoft.com/office/drawing/2014/main" id="{E85A38F1-42AF-5849-A3E4-00C0C1B535B1}"/>
              </a:ext>
            </a:extLst>
          </p:cNvPr>
          <p:cNvSpPr>
            <a:spLocks noGrp="1"/>
          </p:cNvSpPr>
          <p:nvPr userDrawn="1">
            <p:ph type="title" hasCustomPrompt="1"/>
          </p:nvPr>
        </p:nvSpPr>
        <p:spPr>
          <a:xfrm>
            <a:off x="439417" y="665832"/>
            <a:ext cx="11323323" cy="968952"/>
          </a:xfrm>
          <a:prstGeom prst="rect">
            <a:avLst/>
          </a:prstGeom>
        </p:spPr>
        <p:txBody>
          <a:bodyPr lIns="0" tIns="0" rIns="0" bIns="0" anchor="t">
            <a:noAutofit/>
          </a:bodyPr>
          <a:lstStyle>
            <a:lvl1pPr algn="ctr">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grpSp>
        <p:nvGrpSpPr>
          <p:cNvPr id="35" name="Group 34">
            <a:extLst>
              <a:ext uri="{FF2B5EF4-FFF2-40B4-BE49-F238E27FC236}">
                <a16:creationId xmlns:a16="http://schemas.microsoft.com/office/drawing/2014/main" id="{BE8E7D48-D3CA-8848-8644-FBDD664EC297}"/>
              </a:ext>
            </a:extLst>
          </p:cNvPr>
          <p:cNvGrpSpPr/>
          <p:nvPr userDrawn="1"/>
        </p:nvGrpSpPr>
        <p:grpSpPr>
          <a:xfrm>
            <a:off x="705854" y="2283235"/>
            <a:ext cx="1780244" cy="1780244"/>
            <a:chOff x="2017651" y="2283235"/>
            <a:chExt cx="1780244" cy="1780244"/>
          </a:xfrm>
        </p:grpSpPr>
        <p:sp>
          <p:nvSpPr>
            <p:cNvPr id="36" name="Oval 35">
              <a:extLst>
                <a:ext uri="{FF2B5EF4-FFF2-40B4-BE49-F238E27FC236}">
                  <a16:creationId xmlns:a16="http://schemas.microsoft.com/office/drawing/2014/main" id="{E38ED499-AAC4-AD4D-96EB-7435A0EDE41D}"/>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37" name="Oval 36">
              <a:extLst>
                <a:ext uri="{FF2B5EF4-FFF2-40B4-BE49-F238E27FC236}">
                  <a16:creationId xmlns:a16="http://schemas.microsoft.com/office/drawing/2014/main" id="{F012F2AE-CF61-D94D-9AAD-D845DFB72E81}"/>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38" name="Picture Placeholder 7">
            <a:extLst>
              <a:ext uri="{FF2B5EF4-FFF2-40B4-BE49-F238E27FC236}">
                <a16:creationId xmlns:a16="http://schemas.microsoft.com/office/drawing/2014/main" id="{F4422BD3-6912-0B45-A716-DE72A1CAEFF4}"/>
              </a:ext>
            </a:extLst>
          </p:cNvPr>
          <p:cNvSpPr>
            <a:spLocks noGrp="1"/>
          </p:cNvSpPr>
          <p:nvPr>
            <p:ph type="pic" sz="quarter" idx="12" hasCustomPrompt="1"/>
          </p:nvPr>
        </p:nvSpPr>
        <p:spPr>
          <a:xfrm>
            <a:off x="917446" y="2494827"/>
            <a:ext cx="1357061" cy="1357060"/>
          </a:xfrm>
          <a:prstGeom prst="ellipse">
            <a:avLst/>
          </a:prstGeom>
          <a:solidFill>
            <a:schemeClr val="bg2"/>
          </a:solidFill>
          <a:ln>
            <a:noFill/>
          </a:ln>
        </p:spPr>
        <p:txBody>
          <a:bodyPr>
            <a:normAutofit/>
          </a:bodyPr>
          <a:lstStyle>
            <a:lvl1pPr marL="0" indent="0">
              <a:buNone/>
              <a:defRPr sz="1200" b="0" i="0">
                <a:latin typeface="Bai Jamjuree" pitchFamily="2" charset="-34"/>
              </a:defRPr>
            </a:lvl1pPr>
          </a:lstStyle>
          <a:p>
            <a:r>
              <a:rPr lang="en-US"/>
              <a:t>Click to add picture</a:t>
            </a:r>
          </a:p>
        </p:txBody>
      </p:sp>
      <p:grpSp>
        <p:nvGrpSpPr>
          <p:cNvPr id="39" name="Group 38">
            <a:extLst>
              <a:ext uri="{FF2B5EF4-FFF2-40B4-BE49-F238E27FC236}">
                <a16:creationId xmlns:a16="http://schemas.microsoft.com/office/drawing/2014/main" id="{9A5A55D2-DD3F-7243-A59C-94F29BB25137}"/>
              </a:ext>
            </a:extLst>
          </p:cNvPr>
          <p:cNvGrpSpPr/>
          <p:nvPr userDrawn="1"/>
        </p:nvGrpSpPr>
        <p:grpSpPr>
          <a:xfrm>
            <a:off x="2931095" y="2283235"/>
            <a:ext cx="1780244" cy="1780244"/>
            <a:chOff x="2017651" y="2283235"/>
            <a:chExt cx="1780244" cy="1780244"/>
          </a:xfrm>
        </p:grpSpPr>
        <p:sp>
          <p:nvSpPr>
            <p:cNvPr id="40" name="Oval 39">
              <a:extLst>
                <a:ext uri="{FF2B5EF4-FFF2-40B4-BE49-F238E27FC236}">
                  <a16:creationId xmlns:a16="http://schemas.microsoft.com/office/drawing/2014/main" id="{3D4DF643-B0B9-3B4F-BBE7-A2933E33486B}"/>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41" name="Oval 40">
              <a:extLst>
                <a:ext uri="{FF2B5EF4-FFF2-40B4-BE49-F238E27FC236}">
                  <a16:creationId xmlns:a16="http://schemas.microsoft.com/office/drawing/2014/main" id="{09434E8B-2F34-9040-84FC-3EC6B40768FC}"/>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42" name="Picture Placeholder 7">
            <a:extLst>
              <a:ext uri="{FF2B5EF4-FFF2-40B4-BE49-F238E27FC236}">
                <a16:creationId xmlns:a16="http://schemas.microsoft.com/office/drawing/2014/main" id="{65C940DA-56B0-3941-A7EB-DC267B69401C}"/>
              </a:ext>
            </a:extLst>
          </p:cNvPr>
          <p:cNvSpPr>
            <a:spLocks noGrp="1"/>
          </p:cNvSpPr>
          <p:nvPr>
            <p:ph type="pic" sz="quarter" idx="33" hasCustomPrompt="1"/>
          </p:nvPr>
        </p:nvSpPr>
        <p:spPr>
          <a:xfrm>
            <a:off x="3142687" y="2494827"/>
            <a:ext cx="1357061" cy="1357060"/>
          </a:xfrm>
          <a:prstGeom prst="ellipse">
            <a:avLst/>
          </a:prstGeom>
          <a:solidFill>
            <a:schemeClr val="bg2"/>
          </a:solidFill>
          <a:ln>
            <a:noFill/>
          </a:ln>
        </p:spPr>
        <p:txBody>
          <a:bodyPr>
            <a:normAutofit/>
          </a:bodyPr>
          <a:lstStyle>
            <a:lvl1pPr marL="0" indent="0">
              <a:buNone/>
              <a:defRPr sz="1200" b="0" i="0">
                <a:latin typeface="Bai Jamjuree" pitchFamily="2" charset="-34"/>
              </a:defRPr>
            </a:lvl1pPr>
          </a:lstStyle>
          <a:p>
            <a:r>
              <a:rPr lang="en-US"/>
              <a:t>Click to add picture</a:t>
            </a:r>
          </a:p>
        </p:txBody>
      </p:sp>
      <p:grpSp>
        <p:nvGrpSpPr>
          <p:cNvPr id="43" name="Group 42">
            <a:extLst>
              <a:ext uri="{FF2B5EF4-FFF2-40B4-BE49-F238E27FC236}">
                <a16:creationId xmlns:a16="http://schemas.microsoft.com/office/drawing/2014/main" id="{262AFD65-8D3D-2249-9A72-FB202AAF93EA}"/>
              </a:ext>
            </a:extLst>
          </p:cNvPr>
          <p:cNvGrpSpPr/>
          <p:nvPr userDrawn="1"/>
        </p:nvGrpSpPr>
        <p:grpSpPr>
          <a:xfrm>
            <a:off x="5152974" y="2283235"/>
            <a:ext cx="1780244" cy="1780244"/>
            <a:chOff x="2017651" y="2283235"/>
            <a:chExt cx="1780244" cy="1780244"/>
          </a:xfrm>
        </p:grpSpPr>
        <p:sp>
          <p:nvSpPr>
            <p:cNvPr id="44" name="Oval 43">
              <a:extLst>
                <a:ext uri="{FF2B5EF4-FFF2-40B4-BE49-F238E27FC236}">
                  <a16:creationId xmlns:a16="http://schemas.microsoft.com/office/drawing/2014/main" id="{2954F787-3FCD-1547-A377-B776F61E1936}"/>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45" name="Oval 44">
              <a:extLst>
                <a:ext uri="{FF2B5EF4-FFF2-40B4-BE49-F238E27FC236}">
                  <a16:creationId xmlns:a16="http://schemas.microsoft.com/office/drawing/2014/main" id="{7F4AB165-F8FB-EE45-87E2-B3D95A7A443B}"/>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46" name="Picture Placeholder 7">
            <a:extLst>
              <a:ext uri="{FF2B5EF4-FFF2-40B4-BE49-F238E27FC236}">
                <a16:creationId xmlns:a16="http://schemas.microsoft.com/office/drawing/2014/main" id="{A930B455-E351-3B49-947F-D031652C648C}"/>
              </a:ext>
            </a:extLst>
          </p:cNvPr>
          <p:cNvSpPr>
            <a:spLocks noGrp="1"/>
          </p:cNvSpPr>
          <p:nvPr>
            <p:ph type="pic" sz="quarter" idx="34" hasCustomPrompt="1"/>
          </p:nvPr>
        </p:nvSpPr>
        <p:spPr>
          <a:xfrm>
            <a:off x="5364566" y="2494827"/>
            <a:ext cx="1357061" cy="1357060"/>
          </a:xfrm>
          <a:prstGeom prst="ellipse">
            <a:avLst/>
          </a:prstGeom>
          <a:solidFill>
            <a:schemeClr val="bg2"/>
          </a:solidFill>
          <a:ln>
            <a:noFill/>
          </a:ln>
        </p:spPr>
        <p:txBody>
          <a:bodyPr>
            <a:normAutofit/>
          </a:bodyPr>
          <a:lstStyle>
            <a:lvl1pPr marL="0" indent="0">
              <a:buNone/>
              <a:defRPr sz="1200" b="0" i="0">
                <a:latin typeface="Bai Jamjuree" pitchFamily="2" charset="-34"/>
              </a:defRPr>
            </a:lvl1pPr>
          </a:lstStyle>
          <a:p>
            <a:r>
              <a:rPr lang="en-US"/>
              <a:t>Click to add picture</a:t>
            </a:r>
          </a:p>
        </p:txBody>
      </p:sp>
      <p:grpSp>
        <p:nvGrpSpPr>
          <p:cNvPr id="47" name="Group 46">
            <a:extLst>
              <a:ext uri="{FF2B5EF4-FFF2-40B4-BE49-F238E27FC236}">
                <a16:creationId xmlns:a16="http://schemas.microsoft.com/office/drawing/2014/main" id="{956EAAD8-4AA5-5446-9C6D-080558B15D67}"/>
              </a:ext>
            </a:extLst>
          </p:cNvPr>
          <p:cNvGrpSpPr/>
          <p:nvPr userDrawn="1"/>
        </p:nvGrpSpPr>
        <p:grpSpPr>
          <a:xfrm>
            <a:off x="7381577" y="2283235"/>
            <a:ext cx="1780244" cy="1780244"/>
            <a:chOff x="2017651" y="2283235"/>
            <a:chExt cx="1780244" cy="1780244"/>
          </a:xfrm>
        </p:grpSpPr>
        <p:sp>
          <p:nvSpPr>
            <p:cNvPr id="48" name="Oval 47">
              <a:extLst>
                <a:ext uri="{FF2B5EF4-FFF2-40B4-BE49-F238E27FC236}">
                  <a16:creationId xmlns:a16="http://schemas.microsoft.com/office/drawing/2014/main" id="{ED170054-EBC7-7940-8B74-4458AFED900F}"/>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49" name="Oval 48">
              <a:extLst>
                <a:ext uri="{FF2B5EF4-FFF2-40B4-BE49-F238E27FC236}">
                  <a16:creationId xmlns:a16="http://schemas.microsoft.com/office/drawing/2014/main" id="{067D3829-EB3F-4F4F-8142-E47BDD1E87F8}"/>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50" name="Picture Placeholder 7">
            <a:extLst>
              <a:ext uri="{FF2B5EF4-FFF2-40B4-BE49-F238E27FC236}">
                <a16:creationId xmlns:a16="http://schemas.microsoft.com/office/drawing/2014/main" id="{929ED766-D484-BE40-B5CE-731272A7473C}"/>
              </a:ext>
            </a:extLst>
          </p:cNvPr>
          <p:cNvSpPr>
            <a:spLocks noGrp="1"/>
          </p:cNvSpPr>
          <p:nvPr>
            <p:ph type="pic" sz="quarter" idx="35" hasCustomPrompt="1"/>
          </p:nvPr>
        </p:nvSpPr>
        <p:spPr>
          <a:xfrm>
            <a:off x="7593169" y="2494827"/>
            <a:ext cx="1357061" cy="1357060"/>
          </a:xfrm>
          <a:prstGeom prst="ellipse">
            <a:avLst/>
          </a:prstGeom>
          <a:solidFill>
            <a:schemeClr val="bg2"/>
          </a:solidFill>
          <a:ln>
            <a:noFill/>
          </a:ln>
        </p:spPr>
        <p:txBody>
          <a:bodyPr>
            <a:normAutofit/>
          </a:bodyPr>
          <a:lstStyle>
            <a:lvl1pPr marL="0" indent="0">
              <a:buNone/>
              <a:defRPr sz="1200" b="0" i="0">
                <a:latin typeface="Bai Jamjuree" pitchFamily="2" charset="-34"/>
              </a:defRPr>
            </a:lvl1pPr>
          </a:lstStyle>
          <a:p>
            <a:r>
              <a:rPr lang="en-US"/>
              <a:t>Click to add picture</a:t>
            </a:r>
          </a:p>
        </p:txBody>
      </p:sp>
      <p:grpSp>
        <p:nvGrpSpPr>
          <p:cNvPr id="52" name="Group 51">
            <a:extLst>
              <a:ext uri="{FF2B5EF4-FFF2-40B4-BE49-F238E27FC236}">
                <a16:creationId xmlns:a16="http://schemas.microsoft.com/office/drawing/2014/main" id="{7A2688FE-9FA1-6E4E-BF08-6AF4C4CB3A8B}"/>
              </a:ext>
            </a:extLst>
          </p:cNvPr>
          <p:cNvGrpSpPr/>
          <p:nvPr userDrawn="1"/>
        </p:nvGrpSpPr>
        <p:grpSpPr>
          <a:xfrm>
            <a:off x="9604570" y="2283235"/>
            <a:ext cx="1780244" cy="1780244"/>
            <a:chOff x="2017651" y="2283235"/>
            <a:chExt cx="1780244" cy="1780244"/>
          </a:xfrm>
        </p:grpSpPr>
        <p:sp>
          <p:nvSpPr>
            <p:cNvPr id="53" name="Oval 52">
              <a:extLst>
                <a:ext uri="{FF2B5EF4-FFF2-40B4-BE49-F238E27FC236}">
                  <a16:creationId xmlns:a16="http://schemas.microsoft.com/office/drawing/2014/main" id="{F5D28739-9AF8-8046-A495-FD4FE7F75D64}"/>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54" name="Oval 53">
              <a:extLst>
                <a:ext uri="{FF2B5EF4-FFF2-40B4-BE49-F238E27FC236}">
                  <a16:creationId xmlns:a16="http://schemas.microsoft.com/office/drawing/2014/main" id="{8DC9EE77-53FA-C840-B280-92F73D4FBC0A}"/>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55" name="Picture Placeholder 7">
            <a:extLst>
              <a:ext uri="{FF2B5EF4-FFF2-40B4-BE49-F238E27FC236}">
                <a16:creationId xmlns:a16="http://schemas.microsoft.com/office/drawing/2014/main" id="{C19F8017-E172-5E44-ADB5-77FB686344ED}"/>
              </a:ext>
            </a:extLst>
          </p:cNvPr>
          <p:cNvSpPr>
            <a:spLocks noGrp="1"/>
          </p:cNvSpPr>
          <p:nvPr>
            <p:ph type="pic" sz="quarter" idx="36" hasCustomPrompt="1"/>
          </p:nvPr>
        </p:nvSpPr>
        <p:spPr>
          <a:xfrm>
            <a:off x="9816162" y="2494827"/>
            <a:ext cx="1357061" cy="1357060"/>
          </a:xfrm>
          <a:prstGeom prst="ellipse">
            <a:avLst/>
          </a:prstGeom>
          <a:solidFill>
            <a:schemeClr val="bg2"/>
          </a:solidFill>
          <a:ln>
            <a:noFill/>
          </a:ln>
        </p:spPr>
        <p:txBody>
          <a:bodyPr>
            <a:normAutofit/>
          </a:bodyPr>
          <a:lstStyle>
            <a:lvl1pPr marL="0" indent="0">
              <a:buNone/>
              <a:defRPr sz="1200" b="0" i="0">
                <a:latin typeface="Bai Jamjuree" pitchFamily="2" charset="-34"/>
              </a:defRPr>
            </a:lvl1pPr>
          </a:lstStyle>
          <a:p>
            <a:r>
              <a:rPr lang="en-US"/>
              <a:t>Click to add picture</a:t>
            </a:r>
          </a:p>
        </p:txBody>
      </p:sp>
    </p:spTree>
    <p:extLst>
      <p:ext uri="{BB962C8B-B14F-4D97-AF65-F5344CB8AC3E}">
        <p14:creationId xmlns:p14="http://schemas.microsoft.com/office/powerpoint/2010/main" val="3399081812"/>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Meet the Team">
    <p:spTree>
      <p:nvGrpSpPr>
        <p:cNvPr id="1" name=""/>
        <p:cNvGrpSpPr/>
        <p:nvPr/>
      </p:nvGrpSpPr>
      <p:grpSpPr>
        <a:xfrm>
          <a:off x="0" y="0"/>
          <a:ext cx="0" cy="0"/>
          <a:chOff x="0" y="0"/>
          <a:chExt cx="0" cy="0"/>
        </a:xfrm>
      </p:grpSpPr>
      <p:sp>
        <p:nvSpPr>
          <p:cNvPr id="203" name="Text Placeholder 31">
            <a:extLst>
              <a:ext uri="{FF2B5EF4-FFF2-40B4-BE49-F238E27FC236}">
                <a16:creationId xmlns:a16="http://schemas.microsoft.com/office/drawing/2014/main" id="{08E61397-8BF5-8D45-872A-D11AA78C0BC2}"/>
              </a:ext>
            </a:extLst>
          </p:cNvPr>
          <p:cNvSpPr>
            <a:spLocks noGrp="1"/>
          </p:cNvSpPr>
          <p:nvPr>
            <p:ph type="body" sz="quarter" idx="73" hasCustomPrompt="1"/>
          </p:nvPr>
        </p:nvSpPr>
        <p:spPr>
          <a:xfrm>
            <a:off x="7192536" y="5677543"/>
            <a:ext cx="2235513" cy="395854"/>
          </a:xfrm>
          <a:prstGeom prst="rect">
            <a:avLst/>
          </a:prstGeom>
        </p:spPr>
        <p:txBody>
          <a:bodyPr tIns="0" anchor="t">
            <a:noAutofit/>
          </a:bodyPr>
          <a:lstStyle>
            <a:lvl1pPr marL="0" indent="0" algn="ctr">
              <a:buNone/>
              <a:defRPr sz="12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204" name="Text Placeholder 25">
            <a:extLst>
              <a:ext uri="{FF2B5EF4-FFF2-40B4-BE49-F238E27FC236}">
                <a16:creationId xmlns:a16="http://schemas.microsoft.com/office/drawing/2014/main" id="{A6AC9A09-40E4-3A4A-83DA-EB9E0D0DC06D}"/>
              </a:ext>
            </a:extLst>
          </p:cNvPr>
          <p:cNvSpPr>
            <a:spLocks noGrp="1"/>
          </p:cNvSpPr>
          <p:nvPr>
            <p:ph type="body" sz="quarter" idx="74" hasCustomPrompt="1"/>
          </p:nvPr>
        </p:nvSpPr>
        <p:spPr>
          <a:xfrm>
            <a:off x="7192536" y="5271368"/>
            <a:ext cx="2235513" cy="378745"/>
          </a:xfrm>
          <a:prstGeom prst="rect">
            <a:avLst/>
          </a:prstGeom>
        </p:spPr>
        <p:txBody>
          <a:bodyPr anchor="ctr">
            <a:noAutofit/>
          </a:bodyPr>
          <a:lstStyle>
            <a:lvl1pPr marL="0" indent="0" algn="ctr">
              <a:buNone/>
              <a:defRPr sz="12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66" name="Title 1">
            <a:extLst>
              <a:ext uri="{FF2B5EF4-FFF2-40B4-BE49-F238E27FC236}">
                <a16:creationId xmlns:a16="http://schemas.microsoft.com/office/drawing/2014/main" id="{88AB43DD-10D8-D441-BCEE-29828C02722F}"/>
              </a:ext>
            </a:extLst>
          </p:cNvPr>
          <p:cNvSpPr>
            <a:spLocks noGrp="1"/>
          </p:cNvSpPr>
          <p:nvPr>
            <p:ph type="title" hasCustomPrompt="1"/>
          </p:nvPr>
        </p:nvSpPr>
        <p:spPr>
          <a:xfrm>
            <a:off x="439417" y="665832"/>
            <a:ext cx="11323323" cy="968952"/>
          </a:xfrm>
          <a:prstGeom prst="rect">
            <a:avLst/>
          </a:prstGeom>
        </p:spPr>
        <p:txBody>
          <a:bodyPr lIns="0" tIns="0" rIns="0" bIns="0" anchor="t">
            <a:noAutofit/>
          </a:bodyPr>
          <a:lstStyle>
            <a:lvl1pPr algn="ctr">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
        <p:nvSpPr>
          <p:cNvPr id="156" name="Text Placeholder 31">
            <a:extLst>
              <a:ext uri="{FF2B5EF4-FFF2-40B4-BE49-F238E27FC236}">
                <a16:creationId xmlns:a16="http://schemas.microsoft.com/office/drawing/2014/main" id="{B190FE03-6C66-7249-B1C7-F5CA7399BC90}"/>
              </a:ext>
            </a:extLst>
          </p:cNvPr>
          <p:cNvSpPr>
            <a:spLocks noGrp="1"/>
          </p:cNvSpPr>
          <p:nvPr>
            <p:ph type="body" sz="quarter" idx="75" hasCustomPrompt="1"/>
          </p:nvPr>
        </p:nvSpPr>
        <p:spPr>
          <a:xfrm>
            <a:off x="7192536" y="3469602"/>
            <a:ext cx="2235513" cy="395854"/>
          </a:xfrm>
          <a:prstGeom prst="rect">
            <a:avLst/>
          </a:prstGeom>
        </p:spPr>
        <p:txBody>
          <a:bodyPr tIns="0" anchor="t">
            <a:noAutofit/>
          </a:bodyPr>
          <a:lstStyle>
            <a:lvl1pPr marL="0" indent="0" algn="ctr">
              <a:buNone/>
              <a:defRPr sz="12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157" name="Text Placeholder 25">
            <a:extLst>
              <a:ext uri="{FF2B5EF4-FFF2-40B4-BE49-F238E27FC236}">
                <a16:creationId xmlns:a16="http://schemas.microsoft.com/office/drawing/2014/main" id="{CE85A14D-4590-1541-9B33-34FC5C6C5F63}"/>
              </a:ext>
            </a:extLst>
          </p:cNvPr>
          <p:cNvSpPr>
            <a:spLocks noGrp="1"/>
          </p:cNvSpPr>
          <p:nvPr>
            <p:ph type="body" sz="quarter" idx="76" hasCustomPrompt="1"/>
          </p:nvPr>
        </p:nvSpPr>
        <p:spPr>
          <a:xfrm>
            <a:off x="7192536" y="3063427"/>
            <a:ext cx="2235513" cy="378745"/>
          </a:xfrm>
          <a:prstGeom prst="rect">
            <a:avLst/>
          </a:prstGeom>
        </p:spPr>
        <p:txBody>
          <a:bodyPr anchor="ctr">
            <a:noAutofit/>
          </a:bodyPr>
          <a:lstStyle>
            <a:lvl1pPr marL="0" indent="0" algn="ctr">
              <a:buNone/>
              <a:defRPr sz="12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158" name="Text Placeholder 31">
            <a:extLst>
              <a:ext uri="{FF2B5EF4-FFF2-40B4-BE49-F238E27FC236}">
                <a16:creationId xmlns:a16="http://schemas.microsoft.com/office/drawing/2014/main" id="{51235663-0745-8042-B13D-9E5A43E6AECC}"/>
              </a:ext>
            </a:extLst>
          </p:cNvPr>
          <p:cNvSpPr>
            <a:spLocks noGrp="1"/>
          </p:cNvSpPr>
          <p:nvPr>
            <p:ph type="body" sz="quarter" idx="77" hasCustomPrompt="1"/>
          </p:nvPr>
        </p:nvSpPr>
        <p:spPr>
          <a:xfrm>
            <a:off x="4917687" y="5677543"/>
            <a:ext cx="2235513" cy="395854"/>
          </a:xfrm>
          <a:prstGeom prst="rect">
            <a:avLst/>
          </a:prstGeom>
        </p:spPr>
        <p:txBody>
          <a:bodyPr tIns="0" anchor="t">
            <a:noAutofit/>
          </a:bodyPr>
          <a:lstStyle>
            <a:lvl1pPr marL="0" indent="0" algn="ctr">
              <a:buNone/>
              <a:defRPr sz="12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160" name="Text Placeholder 25">
            <a:extLst>
              <a:ext uri="{FF2B5EF4-FFF2-40B4-BE49-F238E27FC236}">
                <a16:creationId xmlns:a16="http://schemas.microsoft.com/office/drawing/2014/main" id="{3DAA50BE-A0C8-8446-85E3-3215ECFC06B1}"/>
              </a:ext>
            </a:extLst>
          </p:cNvPr>
          <p:cNvSpPr>
            <a:spLocks noGrp="1"/>
          </p:cNvSpPr>
          <p:nvPr>
            <p:ph type="body" sz="quarter" idx="78" hasCustomPrompt="1"/>
          </p:nvPr>
        </p:nvSpPr>
        <p:spPr>
          <a:xfrm>
            <a:off x="4917687" y="5271368"/>
            <a:ext cx="2235513" cy="378745"/>
          </a:xfrm>
          <a:prstGeom prst="rect">
            <a:avLst/>
          </a:prstGeom>
        </p:spPr>
        <p:txBody>
          <a:bodyPr anchor="ctr">
            <a:noAutofit/>
          </a:bodyPr>
          <a:lstStyle>
            <a:lvl1pPr marL="0" indent="0" algn="ctr">
              <a:buNone/>
              <a:defRPr sz="12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166" name="Text Placeholder 31">
            <a:extLst>
              <a:ext uri="{FF2B5EF4-FFF2-40B4-BE49-F238E27FC236}">
                <a16:creationId xmlns:a16="http://schemas.microsoft.com/office/drawing/2014/main" id="{8586F179-1D8B-ED44-A7C8-6341E99DDE37}"/>
              </a:ext>
            </a:extLst>
          </p:cNvPr>
          <p:cNvSpPr>
            <a:spLocks noGrp="1"/>
          </p:cNvSpPr>
          <p:nvPr>
            <p:ph type="body" sz="quarter" idx="79" hasCustomPrompt="1"/>
          </p:nvPr>
        </p:nvSpPr>
        <p:spPr>
          <a:xfrm>
            <a:off x="4917687" y="3469602"/>
            <a:ext cx="2235513" cy="395854"/>
          </a:xfrm>
          <a:prstGeom prst="rect">
            <a:avLst/>
          </a:prstGeom>
        </p:spPr>
        <p:txBody>
          <a:bodyPr tIns="0" anchor="t">
            <a:noAutofit/>
          </a:bodyPr>
          <a:lstStyle>
            <a:lvl1pPr marL="0" indent="0" algn="ctr">
              <a:buNone/>
              <a:defRPr sz="12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167" name="Text Placeholder 25">
            <a:extLst>
              <a:ext uri="{FF2B5EF4-FFF2-40B4-BE49-F238E27FC236}">
                <a16:creationId xmlns:a16="http://schemas.microsoft.com/office/drawing/2014/main" id="{F15BB0FB-6EE4-7E48-A7E5-9333A43B8361}"/>
              </a:ext>
            </a:extLst>
          </p:cNvPr>
          <p:cNvSpPr>
            <a:spLocks noGrp="1"/>
          </p:cNvSpPr>
          <p:nvPr>
            <p:ph type="body" sz="quarter" idx="80" hasCustomPrompt="1"/>
          </p:nvPr>
        </p:nvSpPr>
        <p:spPr>
          <a:xfrm>
            <a:off x="4917687" y="3063427"/>
            <a:ext cx="2235513" cy="378745"/>
          </a:xfrm>
          <a:prstGeom prst="rect">
            <a:avLst/>
          </a:prstGeom>
        </p:spPr>
        <p:txBody>
          <a:bodyPr anchor="ctr">
            <a:noAutofit/>
          </a:bodyPr>
          <a:lstStyle>
            <a:lvl1pPr marL="0" indent="0" algn="ctr">
              <a:buNone/>
              <a:defRPr sz="12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168" name="Text Placeholder 31">
            <a:extLst>
              <a:ext uri="{FF2B5EF4-FFF2-40B4-BE49-F238E27FC236}">
                <a16:creationId xmlns:a16="http://schemas.microsoft.com/office/drawing/2014/main" id="{FB58BB06-86B7-5B4C-A943-7A61DCBBDE06}"/>
              </a:ext>
            </a:extLst>
          </p:cNvPr>
          <p:cNvSpPr>
            <a:spLocks noGrp="1"/>
          </p:cNvSpPr>
          <p:nvPr>
            <p:ph type="body" sz="quarter" idx="81" hasCustomPrompt="1"/>
          </p:nvPr>
        </p:nvSpPr>
        <p:spPr>
          <a:xfrm>
            <a:off x="2642838" y="5677543"/>
            <a:ext cx="2235513" cy="395854"/>
          </a:xfrm>
          <a:prstGeom prst="rect">
            <a:avLst/>
          </a:prstGeom>
        </p:spPr>
        <p:txBody>
          <a:bodyPr tIns="0" anchor="t">
            <a:noAutofit/>
          </a:bodyPr>
          <a:lstStyle>
            <a:lvl1pPr marL="0" indent="0" algn="ctr">
              <a:buNone/>
              <a:defRPr sz="12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169" name="Text Placeholder 25">
            <a:extLst>
              <a:ext uri="{FF2B5EF4-FFF2-40B4-BE49-F238E27FC236}">
                <a16:creationId xmlns:a16="http://schemas.microsoft.com/office/drawing/2014/main" id="{2A7FE3BA-BB07-3F43-9976-EDCACE722E54}"/>
              </a:ext>
            </a:extLst>
          </p:cNvPr>
          <p:cNvSpPr>
            <a:spLocks noGrp="1"/>
          </p:cNvSpPr>
          <p:nvPr>
            <p:ph type="body" sz="quarter" idx="82" hasCustomPrompt="1"/>
          </p:nvPr>
        </p:nvSpPr>
        <p:spPr>
          <a:xfrm>
            <a:off x="2642838" y="5271368"/>
            <a:ext cx="2235513" cy="378745"/>
          </a:xfrm>
          <a:prstGeom prst="rect">
            <a:avLst/>
          </a:prstGeom>
        </p:spPr>
        <p:txBody>
          <a:bodyPr anchor="ctr">
            <a:noAutofit/>
          </a:bodyPr>
          <a:lstStyle>
            <a:lvl1pPr marL="0" indent="0" algn="ctr">
              <a:buNone/>
              <a:defRPr sz="12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170" name="Text Placeholder 31">
            <a:extLst>
              <a:ext uri="{FF2B5EF4-FFF2-40B4-BE49-F238E27FC236}">
                <a16:creationId xmlns:a16="http://schemas.microsoft.com/office/drawing/2014/main" id="{0CB0ACE2-6744-7548-9FA8-A585E56A6993}"/>
              </a:ext>
            </a:extLst>
          </p:cNvPr>
          <p:cNvSpPr>
            <a:spLocks noGrp="1"/>
          </p:cNvSpPr>
          <p:nvPr>
            <p:ph type="body" sz="quarter" idx="83" hasCustomPrompt="1"/>
          </p:nvPr>
        </p:nvSpPr>
        <p:spPr>
          <a:xfrm>
            <a:off x="2642838" y="3469602"/>
            <a:ext cx="2235513" cy="395854"/>
          </a:xfrm>
          <a:prstGeom prst="rect">
            <a:avLst/>
          </a:prstGeom>
        </p:spPr>
        <p:txBody>
          <a:bodyPr tIns="0" anchor="t">
            <a:noAutofit/>
          </a:bodyPr>
          <a:lstStyle>
            <a:lvl1pPr marL="0" indent="0" algn="ctr">
              <a:buNone/>
              <a:defRPr sz="12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172" name="Text Placeholder 25">
            <a:extLst>
              <a:ext uri="{FF2B5EF4-FFF2-40B4-BE49-F238E27FC236}">
                <a16:creationId xmlns:a16="http://schemas.microsoft.com/office/drawing/2014/main" id="{4587E286-5256-C648-AC4E-EC0EE0791567}"/>
              </a:ext>
            </a:extLst>
          </p:cNvPr>
          <p:cNvSpPr>
            <a:spLocks noGrp="1"/>
          </p:cNvSpPr>
          <p:nvPr>
            <p:ph type="body" sz="quarter" idx="84" hasCustomPrompt="1"/>
          </p:nvPr>
        </p:nvSpPr>
        <p:spPr>
          <a:xfrm>
            <a:off x="2642838" y="3063427"/>
            <a:ext cx="2235513" cy="378745"/>
          </a:xfrm>
          <a:prstGeom prst="rect">
            <a:avLst/>
          </a:prstGeom>
        </p:spPr>
        <p:txBody>
          <a:bodyPr anchor="ctr">
            <a:noAutofit/>
          </a:bodyPr>
          <a:lstStyle>
            <a:lvl1pPr marL="0" indent="0" algn="ctr">
              <a:buNone/>
              <a:defRPr sz="12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173" name="Text Placeholder 31">
            <a:extLst>
              <a:ext uri="{FF2B5EF4-FFF2-40B4-BE49-F238E27FC236}">
                <a16:creationId xmlns:a16="http://schemas.microsoft.com/office/drawing/2014/main" id="{806EBCFD-05FC-5149-A534-FC8A09AA1BFF}"/>
              </a:ext>
            </a:extLst>
          </p:cNvPr>
          <p:cNvSpPr>
            <a:spLocks noGrp="1"/>
          </p:cNvSpPr>
          <p:nvPr>
            <p:ph type="body" sz="quarter" idx="85" hasCustomPrompt="1"/>
          </p:nvPr>
        </p:nvSpPr>
        <p:spPr>
          <a:xfrm>
            <a:off x="367989" y="5677543"/>
            <a:ext cx="2235513" cy="395854"/>
          </a:xfrm>
          <a:prstGeom prst="rect">
            <a:avLst/>
          </a:prstGeom>
        </p:spPr>
        <p:txBody>
          <a:bodyPr tIns="0" anchor="t">
            <a:noAutofit/>
          </a:bodyPr>
          <a:lstStyle>
            <a:lvl1pPr marL="0" indent="0" algn="ctr">
              <a:buNone/>
              <a:defRPr sz="12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174" name="Text Placeholder 25">
            <a:extLst>
              <a:ext uri="{FF2B5EF4-FFF2-40B4-BE49-F238E27FC236}">
                <a16:creationId xmlns:a16="http://schemas.microsoft.com/office/drawing/2014/main" id="{B1801600-960B-B54D-B1A1-E02AB82E490E}"/>
              </a:ext>
            </a:extLst>
          </p:cNvPr>
          <p:cNvSpPr>
            <a:spLocks noGrp="1"/>
          </p:cNvSpPr>
          <p:nvPr>
            <p:ph type="body" sz="quarter" idx="86" hasCustomPrompt="1"/>
          </p:nvPr>
        </p:nvSpPr>
        <p:spPr>
          <a:xfrm>
            <a:off x="367989" y="5271368"/>
            <a:ext cx="2235513" cy="378745"/>
          </a:xfrm>
          <a:prstGeom prst="rect">
            <a:avLst/>
          </a:prstGeom>
        </p:spPr>
        <p:txBody>
          <a:bodyPr anchor="ctr">
            <a:noAutofit/>
          </a:bodyPr>
          <a:lstStyle>
            <a:lvl1pPr marL="0" indent="0" algn="ctr">
              <a:buNone/>
              <a:defRPr sz="12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175" name="Text Placeholder 31">
            <a:extLst>
              <a:ext uri="{FF2B5EF4-FFF2-40B4-BE49-F238E27FC236}">
                <a16:creationId xmlns:a16="http://schemas.microsoft.com/office/drawing/2014/main" id="{72C53C67-AE40-1249-A72F-B8913F769985}"/>
              </a:ext>
            </a:extLst>
          </p:cNvPr>
          <p:cNvSpPr>
            <a:spLocks noGrp="1"/>
          </p:cNvSpPr>
          <p:nvPr>
            <p:ph type="body" sz="quarter" idx="87" hasCustomPrompt="1"/>
          </p:nvPr>
        </p:nvSpPr>
        <p:spPr>
          <a:xfrm>
            <a:off x="367989" y="3469602"/>
            <a:ext cx="2235513" cy="395854"/>
          </a:xfrm>
          <a:prstGeom prst="rect">
            <a:avLst/>
          </a:prstGeom>
        </p:spPr>
        <p:txBody>
          <a:bodyPr tIns="0" anchor="t">
            <a:noAutofit/>
          </a:bodyPr>
          <a:lstStyle>
            <a:lvl1pPr marL="0" indent="0" algn="ctr">
              <a:buNone/>
              <a:defRPr sz="12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176" name="Text Placeholder 25">
            <a:extLst>
              <a:ext uri="{FF2B5EF4-FFF2-40B4-BE49-F238E27FC236}">
                <a16:creationId xmlns:a16="http://schemas.microsoft.com/office/drawing/2014/main" id="{9324E905-D283-2A43-A3A0-EF9236DE2A99}"/>
              </a:ext>
            </a:extLst>
          </p:cNvPr>
          <p:cNvSpPr>
            <a:spLocks noGrp="1"/>
          </p:cNvSpPr>
          <p:nvPr>
            <p:ph type="body" sz="quarter" idx="88" hasCustomPrompt="1"/>
          </p:nvPr>
        </p:nvSpPr>
        <p:spPr>
          <a:xfrm>
            <a:off x="367989" y="3063427"/>
            <a:ext cx="2235513" cy="378745"/>
          </a:xfrm>
          <a:prstGeom prst="rect">
            <a:avLst/>
          </a:prstGeom>
        </p:spPr>
        <p:txBody>
          <a:bodyPr anchor="ctr">
            <a:noAutofit/>
          </a:bodyPr>
          <a:lstStyle>
            <a:lvl1pPr marL="0" indent="0" algn="ctr">
              <a:buNone/>
              <a:defRPr sz="12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177" name="Text Placeholder 31">
            <a:extLst>
              <a:ext uri="{FF2B5EF4-FFF2-40B4-BE49-F238E27FC236}">
                <a16:creationId xmlns:a16="http://schemas.microsoft.com/office/drawing/2014/main" id="{56D72B01-1BAD-294D-B2F7-6347A4F62509}"/>
              </a:ext>
            </a:extLst>
          </p:cNvPr>
          <p:cNvSpPr>
            <a:spLocks noGrp="1"/>
          </p:cNvSpPr>
          <p:nvPr>
            <p:ph type="body" sz="quarter" idx="89" hasCustomPrompt="1"/>
          </p:nvPr>
        </p:nvSpPr>
        <p:spPr>
          <a:xfrm>
            <a:off x="9478535" y="5677543"/>
            <a:ext cx="2235513" cy="395854"/>
          </a:xfrm>
          <a:prstGeom prst="rect">
            <a:avLst/>
          </a:prstGeom>
        </p:spPr>
        <p:txBody>
          <a:bodyPr tIns="0" anchor="t">
            <a:noAutofit/>
          </a:bodyPr>
          <a:lstStyle>
            <a:lvl1pPr marL="0" indent="0" algn="ctr">
              <a:buNone/>
              <a:defRPr sz="12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178" name="Text Placeholder 25">
            <a:extLst>
              <a:ext uri="{FF2B5EF4-FFF2-40B4-BE49-F238E27FC236}">
                <a16:creationId xmlns:a16="http://schemas.microsoft.com/office/drawing/2014/main" id="{9D88047C-D299-3146-B82C-DDCBEFC8ADE1}"/>
              </a:ext>
            </a:extLst>
          </p:cNvPr>
          <p:cNvSpPr>
            <a:spLocks noGrp="1"/>
          </p:cNvSpPr>
          <p:nvPr>
            <p:ph type="body" sz="quarter" idx="90" hasCustomPrompt="1"/>
          </p:nvPr>
        </p:nvSpPr>
        <p:spPr>
          <a:xfrm>
            <a:off x="9478535" y="5271368"/>
            <a:ext cx="2235513" cy="378745"/>
          </a:xfrm>
          <a:prstGeom prst="rect">
            <a:avLst/>
          </a:prstGeom>
        </p:spPr>
        <p:txBody>
          <a:bodyPr anchor="ctr">
            <a:noAutofit/>
          </a:bodyPr>
          <a:lstStyle>
            <a:lvl1pPr marL="0" indent="0" algn="ctr">
              <a:buNone/>
              <a:defRPr sz="12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sp>
        <p:nvSpPr>
          <p:cNvPr id="179" name="Text Placeholder 31">
            <a:extLst>
              <a:ext uri="{FF2B5EF4-FFF2-40B4-BE49-F238E27FC236}">
                <a16:creationId xmlns:a16="http://schemas.microsoft.com/office/drawing/2014/main" id="{D723CA52-DCC9-E04C-8EDF-2DA20CE447FF}"/>
              </a:ext>
            </a:extLst>
          </p:cNvPr>
          <p:cNvSpPr>
            <a:spLocks noGrp="1"/>
          </p:cNvSpPr>
          <p:nvPr>
            <p:ph type="body" sz="quarter" idx="91" hasCustomPrompt="1"/>
          </p:nvPr>
        </p:nvSpPr>
        <p:spPr>
          <a:xfrm>
            <a:off x="9478535" y="3469602"/>
            <a:ext cx="2235513" cy="395854"/>
          </a:xfrm>
          <a:prstGeom prst="rect">
            <a:avLst/>
          </a:prstGeom>
        </p:spPr>
        <p:txBody>
          <a:bodyPr tIns="0" anchor="t">
            <a:noAutofit/>
          </a:bodyPr>
          <a:lstStyle>
            <a:lvl1pPr marL="0" indent="0" algn="ctr">
              <a:buNone/>
              <a:defRPr sz="1200" b="0" i="0">
                <a:solidFill>
                  <a:srgbClr val="252628"/>
                </a:solidFill>
                <a:latin typeface="Bai Jamjuree Light" pitchFamily="2" charset="-34"/>
                <a:cs typeface="Bai Jamjuree Light" pitchFamily="2" charset="-34"/>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title</a:t>
            </a:r>
          </a:p>
        </p:txBody>
      </p:sp>
      <p:sp>
        <p:nvSpPr>
          <p:cNvPr id="180" name="Text Placeholder 25">
            <a:extLst>
              <a:ext uri="{FF2B5EF4-FFF2-40B4-BE49-F238E27FC236}">
                <a16:creationId xmlns:a16="http://schemas.microsoft.com/office/drawing/2014/main" id="{C19FCB51-3D34-9D48-B2D5-4E7333F2AE52}"/>
              </a:ext>
            </a:extLst>
          </p:cNvPr>
          <p:cNvSpPr>
            <a:spLocks noGrp="1"/>
          </p:cNvSpPr>
          <p:nvPr>
            <p:ph type="body" sz="quarter" idx="92" hasCustomPrompt="1"/>
          </p:nvPr>
        </p:nvSpPr>
        <p:spPr>
          <a:xfrm>
            <a:off x="9478535" y="3063427"/>
            <a:ext cx="2235513" cy="378745"/>
          </a:xfrm>
          <a:prstGeom prst="rect">
            <a:avLst/>
          </a:prstGeom>
        </p:spPr>
        <p:txBody>
          <a:bodyPr anchor="ctr">
            <a:noAutofit/>
          </a:bodyPr>
          <a:lstStyle>
            <a:lvl1pPr marL="0" indent="0" algn="ctr">
              <a:buNone/>
              <a:defRPr sz="1200" b="1" i="0">
                <a:solidFill>
                  <a:schemeClr val="accent2"/>
                </a:solidFill>
                <a:latin typeface="Bai Jamjuree" pitchFamily="2" charset="-34"/>
                <a:ea typeface="Source Sans Pro Semibold" panose="020B0503030403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a:t>
            </a:r>
            <a:br>
              <a:rPr lang="en-US" dirty="0"/>
            </a:br>
            <a:r>
              <a:rPr lang="en-US" dirty="0"/>
              <a:t>LAST NAME</a:t>
            </a:r>
          </a:p>
        </p:txBody>
      </p:sp>
      <p:grpSp>
        <p:nvGrpSpPr>
          <p:cNvPr id="70" name="Group 69">
            <a:extLst>
              <a:ext uri="{FF2B5EF4-FFF2-40B4-BE49-F238E27FC236}">
                <a16:creationId xmlns:a16="http://schemas.microsoft.com/office/drawing/2014/main" id="{1F1989B8-641C-EA44-80C3-1342512B8987}"/>
              </a:ext>
            </a:extLst>
          </p:cNvPr>
          <p:cNvGrpSpPr/>
          <p:nvPr userDrawn="1"/>
        </p:nvGrpSpPr>
        <p:grpSpPr>
          <a:xfrm>
            <a:off x="876879" y="1736239"/>
            <a:ext cx="1217733" cy="1217733"/>
            <a:chOff x="2017651" y="2283235"/>
            <a:chExt cx="1780244" cy="1780244"/>
          </a:xfrm>
        </p:grpSpPr>
        <p:sp>
          <p:nvSpPr>
            <p:cNvPr id="71" name="Oval 70">
              <a:extLst>
                <a:ext uri="{FF2B5EF4-FFF2-40B4-BE49-F238E27FC236}">
                  <a16:creationId xmlns:a16="http://schemas.microsoft.com/office/drawing/2014/main" id="{B420F1AF-664E-F242-91C6-83D9C0E13043}"/>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72" name="Oval 71">
              <a:extLst>
                <a:ext uri="{FF2B5EF4-FFF2-40B4-BE49-F238E27FC236}">
                  <a16:creationId xmlns:a16="http://schemas.microsoft.com/office/drawing/2014/main" id="{8B2BC0A0-ED32-1A49-9538-50FE9661FEA8}"/>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74" name="Picture Placeholder 7">
            <a:extLst>
              <a:ext uri="{FF2B5EF4-FFF2-40B4-BE49-F238E27FC236}">
                <a16:creationId xmlns:a16="http://schemas.microsoft.com/office/drawing/2014/main" id="{BEAE7D1B-BFBD-6F48-8DCA-FC80ABF6F3DA}"/>
              </a:ext>
            </a:extLst>
          </p:cNvPr>
          <p:cNvSpPr>
            <a:spLocks noGrp="1"/>
          </p:cNvSpPr>
          <p:nvPr>
            <p:ph type="pic" sz="quarter" idx="98" hasCustomPrompt="1"/>
          </p:nvPr>
        </p:nvSpPr>
        <p:spPr>
          <a:xfrm>
            <a:off x="1034097" y="1893458"/>
            <a:ext cx="903296" cy="903295"/>
          </a:xfrm>
          <a:prstGeom prst="ellipse">
            <a:avLst/>
          </a:prstGeom>
          <a:solidFill>
            <a:schemeClr val="bg2"/>
          </a:solidFill>
          <a:ln>
            <a:noFill/>
          </a:ln>
        </p:spPr>
        <p:txBody>
          <a:bodyPr>
            <a:normAutofit/>
          </a:bodyPr>
          <a:lstStyle>
            <a:lvl1pPr marL="0" indent="0">
              <a:buNone/>
              <a:defRPr sz="1000" b="0" i="0">
                <a:latin typeface="Bai Jamjuree" pitchFamily="2" charset="-34"/>
              </a:defRPr>
            </a:lvl1pPr>
          </a:lstStyle>
          <a:p>
            <a:r>
              <a:rPr lang="en-US"/>
              <a:t>Click to add picture</a:t>
            </a:r>
          </a:p>
        </p:txBody>
      </p:sp>
      <p:grpSp>
        <p:nvGrpSpPr>
          <p:cNvPr id="75" name="Group 74">
            <a:extLst>
              <a:ext uri="{FF2B5EF4-FFF2-40B4-BE49-F238E27FC236}">
                <a16:creationId xmlns:a16="http://schemas.microsoft.com/office/drawing/2014/main" id="{DAD94478-79C5-FC49-A9CA-9C948A5552BE}"/>
              </a:ext>
            </a:extLst>
          </p:cNvPr>
          <p:cNvGrpSpPr/>
          <p:nvPr userDrawn="1"/>
        </p:nvGrpSpPr>
        <p:grpSpPr>
          <a:xfrm>
            <a:off x="876879" y="3961279"/>
            <a:ext cx="1217733" cy="1217733"/>
            <a:chOff x="2017651" y="2283235"/>
            <a:chExt cx="1780244" cy="1780244"/>
          </a:xfrm>
        </p:grpSpPr>
        <p:sp>
          <p:nvSpPr>
            <p:cNvPr id="76" name="Oval 75">
              <a:extLst>
                <a:ext uri="{FF2B5EF4-FFF2-40B4-BE49-F238E27FC236}">
                  <a16:creationId xmlns:a16="http://schemas.microsoft.com/office/drawing/2014/main" id="{D28B5CBB-1E02-EA43-ABC5-8F3F6D92BB79}"/>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77" name="Oval 76">
              <a:extLst>
                <a:ext uri="{FF2B5EF4-FFF2-40B4-BE49-F238E27FC236}">
                  <a16:creationId xmlns:a16="http://schemas.microsoft.com/office/drawing/2014/main" id="{1AF3EE0D-F10B-664A-A749-C909D095D154}"/>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78" name="Picture Placeholder 7">
            <a:extLst>
              <a:ext uri="{FF2B5EF4-FFF2-40B4-BE49-F238E27FC236}">
                <a16:creationId xmlns:a16="http://schemas.microsoft.com/office/drawing/2014/main" id="{71FCEE3F-F4A6-5443-94B5-5DEC5F77636E}"/>
              </a:ext>
            </a:extLst>
          </p:cNvPr>
          <p:cNvSpPr>
            <a:spLocks noGrp="1"/>
          </p:cNvSpPr>
          <p:nvPr>
            <p:ph type="pic" sz="quarter" idx="99" hasCustomPrompt="1"/>
          </p:nvPr>
        </p:nvSpPr>
        <p:spPr>
          <a:xfrm>
            <a:off x="1034097" y="4118498"/>
            <a:ext cx="903296" cy="903295"/>
          </a:xfrm>
          <a:prstGeom prst="ellipse">
            <a:avLst/>
          </a:prstGeom>
          <a:solidFill>
            <a:schemeClr val="bg2"/>
          </a:solidFill>
          <a:ln>
            <a:noFill/>
          </a:ln>
        </p:spPr>
        <p:txBody>
          <a:bodyPr>
            <a:normAutofit/>
          </a:bodyPr>
          <a:lstStyle>
            <a:lvl1pPr marL="0" indent="0">
              <a:buNone/>
              <a:defRPr sz="1000" b="0" i="0">
                <a:latin typeface="Bai Jamjuree" pitchFamily="2" charset="-34"/>
              </a:defRPr>
            </a:lvl1pPr>
          </a:lstStyle>
          <a:p>
            <a:r>
              <a:rPr lang="en-US"/>
              <a:t>Click to add picture</a:t>
            </a:r>
          </a:p>
        </p:txBody>
      </p:sp>
      <p:grpSp>
        <p:nvGrpSpPr>
          <p:cNvPr id="79" name="Group 78">
            <a:extLst>
              <a:ext uri="{FF2B5EF4-FFF2-40B4-BE49-F238E27FC236}">
                <a16:creationId xmlns:a16="http://schemas.microsoft.com/office/drawing/2014/main" id="{405A021A-15FA-CC42-BBF8-8626F47C2396}"/>
              </a:ext>
            </a:extLst>
          </p:cNvPr>
          <p:cNvGrpSpPr/>
          <p:nvPr userDrawn="1"/>
        </p:nvGrpSpPr>
        <p:grpSpPr>
          <a:xfrm>
            <a:off x="3151728" y="1736239"/>
            <a:ext cx="1217733" cy="1217733"/>
            <a:chOff x="2017651" y="2283235"/>
            <a:chExt cx="1780244" cy="1780244"/>
          </a:xfrm>
        </p:grpSpPr>
        <p:sp>
          <p:nvSpPr>
            <p:cNvPr id="80" name="Oval 79">
              <a:extLst>
                <a:ext uri="{FF2B5EF4-FFF2-40B4-BE49-F238E27FC236}">
                  <a16:creationId xmlns:a16="http://schemas.microsoft.com/office/drawing/2014/main" id="{48518EAF-D074-A648-B006-C3928D0F9D6D}"/>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81" name="Oval 80">
              <a:extLst>
                <a:ext uri="{FF2B5EF4-FFF2-40B4-BE49-F238E27FC236}">
                  <a16:creationId xmlns:a16="http://schemas.microsoft.com/office/drawing/2014/main" id="{791A742D-7A68-F941-87EB-473A4816395E}"/>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82" name="Picture Placeholder 7">
            <a:extLst>
              <a:ext uri="{FF2B5EF4-FFF2-40B4-BE49-F238E27FC236}">
                <a16:creationId xmlns:a16="http://schemas.microsoft.com/office/drawing/2014/main" id="{497761E5-2A20-354D-8C0A-1CB64BC52F1F}"/>
              </a:ext>
            </a:extLst>
          </p:cNvPr>
          <p:cNvSpPr>
            <a:spLocks noGrp="1"/>
          </p:cNvSpPr>
          <p:nvPr>
            <p:ph type="pic" sz="quarter" idx="100" hasCustomPrompt="1"/>
          </p:nvPr>
        </p:nvSpPr>
        <p:spPr>
          <a:xfrm>
            <a:off x="3308946" y="1893458"/>
            <a:ext cx="903296" cy="903295"/>
          </a:xfrm>
          <a:prstGeom prst="ellipse">
            <a:avLst/>
          </a:prstGeom>
          <a:solidFill>
            <a:schemeClr val="bg2"/>
          </a:solidFill>
          <a:ln>
            <a:noFill/>
          </a:ln>
        </p:spPr>
        <p:txBody>
          <a:bodyPr>
            <a:normAutofit/>
          </a:bodyPr>
          <a:lstStyle>
            <a:lvl1pPr marL="0" indent="0">
              <a:buNone/>
              <a:defRPr sz="1000" b="0" i="0">
                <a:latin typeface="Bai Jamjuree" pitchFamily="2" charset="-34"/>
              </a:defRPr>
            </a:lvl1pPr>
          </a:lstStyle>
          <a:p>
            <a:r>
              <a:rPr lang="en-US"/>
              <a:t>Click to add picture</a:t>
            </a:r>
          </a:p>
        </p:txBody>
      </p:sp>
      <p:grpSp>
        <p:nvGrpSpPr>
          <p:cNvPr id="83" name="Group 82">
            <a:extLst>
              <a:ext uri="{FF2B5EF4-FFF2-40B4-BE49-F238E27FC236}">
                <a16:creationId xmlns:a16="http://schemas.microsoft.com/office/drawing/2014/main" id="{344C3649-98AF-9E4F-BDBF-1915D18CC1E2}"/>
              </a:ext>
            </a:extLst>
          </p:cNvPr>
          <p:cNvGrpSpPr/>
          <p:nvPr userDrawn="1"/>
        </p:nvGrpSpPr>
        <p:grpSpPr>
          <a:xfrm>
            <a:off x="3151728" y="3961279"/>
            <a:ext cx="1217733" cy="1217733"/>
            <a:chOff x="2017651" y="2283235"/>
            <a:chExt cx="1780244" cy="1780244"/>
          </a:xfrm>
        </p:grpSpPr>
        <p:sp>
          <p:nvSpPr>
            <p:cNvPr id="84" name="Oval 83">
              <a:extLst>
                <a:ext uri="{FF2B5EF4-FFF2-40B4-BE49-F238E27FC236}">
                  <a16:creationId xmlns:a16="http://schemas.microsoft.com/office/drawing/2014/main" id="{0F39FA59-7636-A54C-B7A1-51E7A095D1CF}"/>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85" name="Oval 84">
              <a:extLst>
                <a:ext uri="{FF2B5EF4-FFF2-40B4-BE49-F238E27FC236}">
                  <a16:creationId xmlns:a16="http://schemas.microsoft.com/office/drawing/2014/main" id="{7C1292A8-CBEA-D648-BE05-9F50E3BC4383}"/>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101" name="Picture Placeholder 7">
            <a:extLst>
              <a:ext uri="{FF2B5EF4-FFF2-40B4-BE49-F238E27FC236}">
                <a16:creationId xmlns:a16="http://schemas.microsoft.com/office/drawing/2014/main" id="{8A2C5771-C78D-9F4C-BB0F-EA0B6021C829}"/>
              </a:ext>
            </a:extLst>
          </p:cNvPr>
          <p:cNvSpPr>
            <a:spLocks noGrp="1"/>
          </p:cNvSpPr>
          <p:nvPr>
            <p:ph type="pic" sz="quarter" idx="101" hasCustomPrompt="1"/>
          </p:nvPr>
        </p:nvSpPr>
        <p:spPr>
          <a:xfrm>
            <a:off x="3308946" y="4118498"/>
            <a:ext cx="903296" cy="903295"/>
          </a:xfrm>
          <a:prstGeom prst="ellipse">
            <a:avLst/>
          </a:prstGeom>
          <a:solidFill>
            <a:schemeClr val="bg2"/>
          </a:solidFill>
          <a:ln>
            <a:noFill/>
          </a:ln>
        </p:spPr>
        <p:txBody>
          <a:bodyPr>
            <a:normAutofit/>
          </a:bodyPr>
          <a:lstStyle>
            <a:lvl1pPr marL="0" indent="0">
              <a:buNone/>
              <a:defRPr sz="1000" b="0" i="0">
                <a:latin typeface="Bai Jamjuree" pitchFamily="2" charset="-34"/>
              </a:defRPr>
            </a:lvl1pPr>
          </a:lstStyle>
          <a:p>
            <a:r>
              <a:rPr lang="en-US"/>
              <a:t>Click to add picture</a:t>
            </a:r>
          </a:p>
        </p:txBody>
      </p:sp>
      <p:grpSp>
        <p:nvGrpSpPr>
          <p:cNvPr id="102" name="Group 101">
            <a:extLst>
              <a:ext uri="{FF2B5EF4-FFF2-40B4-BE49-F238E27FC236}">
                <a16:creationId xmlns:a16="http://schemas.microsoft.com/office/drawing/2014/main" id="{22969DE1-1E15-6649-9DD3-F31AFBC18543}"/>
              </a:ext>
            </a:extLst>
          </p:cNvPr>
          <p:cNvGrpSpPr/>
          <p:nvPr userDrawn="1"/>
        </p:nvGrpSpPr>
        <p:grpSpPr>
          <a:xfrm>
            <a:off x="5426577" y="1736239"/>
            <a:ext cx="1217733" cy="1217733"/>
            <a:chOff x="2017651" y="2283235"/>
            <a:chExt cx="1780244" cy="1780244"/>
          </a:xfrm>
        </p:grpSpPr>
        <p:sp>
          <p:nvSpPr>
            <p:cNvPr id="103" name="Oval 102">
              <a:extLst>
                <a:ext uri="{FF2B5EF4-FFF2-40B4-BE49-F238E27FC236}">
                  <a16:creationId xmlns:a16="http://schemas.microsoft.com/office/drawing/2014/main" id="{5DE52125-33BB-8449-A91A-B2D268FD317B}"/>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104" name="Oval 103">
              <a:extLst>
                <a:ext uri="{FF2B5EF4-FFF2-40B4-BE49-F238E27FC236}">
                  <a16:creationId xmlns:a16="http://schemas.microsoft.com/office/drawing/2014/main" id="{33274E94-BE98-204B-B42A-669F13250AAC}"/>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105" name="Picture Placeholder 7">
            <a:extLst>
              <a:ext uri="{FF2B5EF4-FFF2-40B4-BE49-F238E27FC236}">
                <a16:creationId xmlns:a16="http://schemas.microsoft.com/office/drawing/2014/main" id="{836349A5-3F15-554D-8B1A-12104CA9D9DE}"/>
              </a:ext>
            </a:extLst>
          </p:cNvPr>
          <p:cNvSpPr>
            <a:spLocks noGrp="1"/>
          </p:cNvSpPr>
          <p:nvPr>
            <p:ph type="pic" sz="quarter" idx="102" hasCustomPrompt="1"/>
          </p:nvPr>
        </p:nvSpPr>
        <p:spPr>
          <a:xfrm>
            <a:off x="5583795" y="1893458"/>
            <a:ext cx="903296" cy="903295"/>
          </a:xfrm>
          <a:prstGeom prst="ellipse">
            <a:avLst/>
          </a:prstGeom>
          <a:solidFill>
            <a:schemeClr val="bg2"/>
          </a:solidFill>
          <a:ln>
            <a:noFill/>
          </a:ln>
        </p:spPr>
        <p:txBody>
          <a:bodyPr>
            <a:normAutofit/>
          </a:bodyPr>
          <a:lstStyle>
            <a:lvl1pPr marL="0" indent="0">
              <a:buNone/>
              <a:defRPr sz="1000" b="0" i="0">
                <a:latin typeface="Bai Jamjuree" pitchFamily="2" charset="-34"/>
              </a:defRPr>
            </a:lvl1pPr>
          </a:lstStyle>
          <a:p>
            <a:r>
              <a:rPr lang="en-US"/>
              <a:t>Click to add picture</a:t>
            </a:r>
          </a:p>
        </p:txBody>
      </p:sp>
      <p:grpSp>
        <p:nvGrpSpPr>
          <p:cNvPr id="106" name="Group 105">
            <a:extLst>
              <a:ext uri="{FF2B5EF4-FFF2-40B4-BE49-F238E27FC236}">
                <a16:creationId xmlns:a16="http://schemas.microsoft.com/office/drawing/2014/main" id="{F22E13AD-E1EB-604F-ADD6-0653EEB81FE5}"/>
              </a:ext>
            </a:extLst>
          </p:cNvPr>
          <p:cNvGrpSpPr/>
          <p:nvPr userDrawn="1"/>
        </p:nvGrpSpPr>
        <p:grpSpPr>
          <a:xfrm>
            <a:off x="5426577" y="3961279"/>
            <a:ext cx="1217733" cy="1217733"/>
            <a:chOff x="2017651" y="2283235"/>
            <a:chExt cx="1780244" cy="1780244"/>
          </a:xfrm>
        </p:grpSpPr>
        <p:sp>
          <p:nvSpPr>
            <p:cNvPr id="107" name="Oval 106">
              <a:extLst>
                <a:ext uri="{FF2B5EF4-FFF2-40B4-BE49-F238E27FC236}">
                  <a16:creationId xmlns:a16="http://schemas.microsoft.com/office/drawing/2014/main" id="{B1EDB52C-35C0-954A-9341-38512B9D33CB}"/>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108" name="Oval 107">
              <a:extLst>
                <a:ext uri="{FF2B5EF4-FFF2-40B4-BE49-F238E27FC236}">
                  <a16:creationId xmlns:a16="http://schemas.microsoft.com/office/drawing/2014/main" id="{771D09DA-15CE-5D40-8FFF-DF200EFBAC16}"/>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109" name="Picture Placeholder 7">
            <a:extLst>
              <a:ext uri="{FF2B5EF4-FFF2-40B4-BE49-F238E27FC236}">
                <a16:creationId xmlns:a16="http://schemas.microsoft.com/office/drawing/2014/main" id="{D421960B-DAB9-5541-84B2-37345034DC89}"/>
              </a:ext>
            </a:extLst>
          </p:cNvPr>
          <p:cNvSpPr>
            <a:spLocks noGrp="1"/>
          </p:cNvSpPr>
          <p:nvPr>
            <p:ph type="pic" sz="quarter" idx="103" hasCustomPrompt="1"/>
          </p:nvPr>
        </p:nvSpPr>
        <p:spPr>
          <a:xfrm>
            <a:off x="5583795" y="4118498"/>
            <a:ext cx="903296" cy="903295"/>
          </a:xfrm>
          <a:prstGeom prst="ellipse">
            <a:avLst/>
          </a:prstGeom>
          <a:solidFill>
            <a:schemeClr val="bg2"/>
          </a:solidFill>
          <a:ln>
            <a:noFill/>
          </a:ln>
        </p:spPr>
        <p:txBody>
          <a:bodyPr>
            <a:normAutofit/>
          </a:bodyPr>
          <a:lstStyle>
            <a:lvl1pPr marL="0" indent="0">
              <a:buNone/>
              <a:defRPr sz="1000" b="0" i="0">
                <a:latin typeface="Bai Jamjuree" pitchFamily="2" charset="-34"/>
              </a:defRPr>
            </a:lvl1pPr>
          </a:lstStyle>
          <a:p>
            <a:r>
              <a:rPr lang="en-US"/>
              <a:t>Click to add picture</a:t>
            </a:r>
          </a:p>
        </p:txBody>
      </p:sp>
      <p:grpSp>
        <p:nvGrpSpPr>
          <p:cNvPr id="110" name="Group 109">
            <a:extLst>
              <a:ext uri="{FF2B5EF4-FFF2-40B4-BE49-F238E27FC236}">
                <a16:creationId xmlns:a16="http://schemas.microsoft.com/office/drawing/2014/main" id="{C97F8F50-7B20-EA48-A018-0F64FA1B3F12}"/>
              </a:ext>
            </a:extLst>
          </p:cNvPr>
          <p:cNvGrpSpPr/>
          <p:nvPr userDrawn="1"/>
        </p:nvGrpSpPr>
        <p:grpSpPr>
          <a:xfrm>
            <a:off x="7684078" y="1736239"/>
            <a:ext cx="1217733" cy="1217733"/>
            <a:chOff x="2017651" y="2283235"/>
            <a:chExt cx="1780244" cy="1780244"/>
          </a:xfrm>
        </p:grpSpPr>
        <p:sp>
          <p:nvSpPr>
            <p:cNvPr id="111" name="Oval 110">
              <a:extLst>
                <a:ext uri="{FF2B5EF4-FFF2-40B4-BE49-F238E27FC236}">
                  <a16:creationId xmlns:a16="http://schemas.microsoft.com/office/drawing/2014/main" id="{A178D152-2307-544F-AACA-72F696AC9D98}"/>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112" name="Oval 111">
              <a:extLst>
                <a:ext uri="{FF2B5EF4-FFF2-40B4-BE49-F238E27FC236}">
                  <a16:creationId xmlns:a16="http://schemas.microsoft.com/office/drawing/2014/main" id="{CADCDAF0-F5A9-BD4E-A2DF-27E599620030}"/>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113" name="Picture Placeholder 7">
            <a:extLst>
              <a:ext uri="{FF2B5EF4-FFF2-40B4-BE49-F238E27FC236}">
                <a16:creationId xmlns:a16="http://schemas.microsoft.com/office/drawing/2014/main" id="{5E4A3970-440E-644B-81A3-7CD0F831314C}"/>
              </a:ext>
            </a:extLst>
          </p:cNvPr>
          <p:cNvSpPr>
            <a:spLocks noGrp="1"/>
          </p:cNvSpPr>
          <p:nvPr>
            <p:ph type="pic" sz="quarter" idx="104" hasCustomPrompt="1"/>
          </p:nvPr>
        </p:nvSpPr>
        <p:spPr>
          <a:xfrm>
            <a:off x="7841296" y="1893458"/>
            <a:ext cx="903296" cy="903295"/>
          </a:xfrm>
          <a:prstGeom prst="ellipse">
            <a:avLst/>
          </a:prstGeom>
          <a:solidFill>
            <a:schemeClr val="bg2"/>
          </a:solidFill>
          <a:ln>
            <a:noFill/>
          </a:ln>
        </p:spPr>
        <p:txBody>
          <a:bodyPr>
            <a:normAutofit/>
          </a:bodyPr>
          <a:lstStyle>
            <a:lvl1pPr marL="0" indent="0">
              <a:buNone/>
              <a:defRPr sz="1000" b="0" i="0">
                <a:latin typeface="Bai Jamjuree" pitchFamily="2" charset="-34"/>
              </a:defRPr>
            </a:lvl1pPr>
          </a:lstStyle>
          <a:p>
            <a:r>
              <a:rPr lang="en-US"/>
              <a:t>Click to add picture</a:t>
            </a:r>
          </a:p>
        </p:txBody>
      </p:sp>
      <p:grpSp>
        <p:nvGrpSpPr>
          <p:cNvPr id="114" name="Group 113">
            <a:extLst>
              <a:ext uri="{FF2B5EF4-FFF2-40B4-BE49-F238E27FC236}">
                <a16:creationId xmlns:a16="http://schemas.microsoft.com/office/drawing/2014/main" id="{92E66554-D737-444C-AFBA-8150D0236390}"/>
              </a:ext>
            </a:extLst>
          </p:cNvPr>
          <p:cNvGrpSpPr/>
          <p:nvPr userDrawn="1"/>
        </p:nvGrpSpPr>
        <p:grpSpPr>
          <a:xfrm>
            <a:off x="7684078" y="3961279"/>
            <a:ext cx="1217733" cy="1217733"/>
            <a:chOff x="2017651" y="2283235"/>
            <a:chExt cx="1780244" cy="1780244"/>
          </a:xfrm>
        </p:grpSpPr>
        <p:sp>
          <p:nvSpPr>
            <p:cNvPr id="115" name="Oval 114">
              <a:extLst>
                <a:ext uri="{FF2B5EF4-FFF2-40B4-BE49-F238E27FC236}">
                  <a16:creationId xmlns:a16="http://schemas.microsoft.com/office/drawing/2014/main" id="{E2CFD392-2A25-344A-B243-0A7361D8747D}"/>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116" name="Oval 115">
              <a:extLst>
                <a:ext uri="{FF2B5EF4-FFF2-40B4-BE49-F238E27FC236}">
                  <a16:creationId xmlns:a16="http://schemas.microsoft.com/office/drawing/2014/main" id="{4BC953F7-7A1C-284C-9EB9-64D05C94FD8F}"/>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117" name="Picture Placeholder 7">
            <a:extLst>
              <a:ext uri="{FF2B5EF4-FFF2-40B4-BE49-F238E27FC236}">
                <a16:creationId xmlns:a16="http://schemas.microsoft.com/office/drawing/2014/main" id="{D24C560E-416C-BC46-AA7A-24F3DACBFE25}"/>
              </a:ext>
            </a:extLst>
          </p:cNvPr>
          <p:cNvSpPr>
            <a:spLocks noGrp="1"/>
          </p:cNvSpPr>
          <p:nvPr>
            <p:ph type="pic" sz="quarter" idx="105" hasCustomPrompt="1"/>
          </p:nvPr>
        </p:nvSpPr>
        <p:spPr>
          <a:xfrm>
            <a:off x="7841296" y="4118498"/>
            <a:ext cx="903296" cy="903295"/>
          </a:xfrm>
          <a:prstGeom prst="ellipse">
            <a:avLst/>
          </a:prstGeom>
          <a:solidFill>
            <a:schemeClr val="bg2"/>
          </a:solidFill>
          <a:ln>
            <a:noFill/>
          </a:ln>
        </p:spPr>
        <p:txBody>
          <a:bodyPr>
            <a:normAutofit/>
          </a:bodyPr>
          <a:lstStyle>
            <a:lvl1pPr marL="0" indent="0">
              <a:buNone/>
              <a:defRPr sz="1000" b="0" i="0">
                <a:latin typeface="Bai Jamjuree" pitchFamily="2" charset="-34"/>
              </a:defRPr>
            </a:lvl1pPr>
          </a:lstStyle>
          <a:p>
            <a:r>
              <a:rPr lang="en-US"/>
              <a:t>Click to add picture</a:t>
            </a:r>
          </a:p>
        </p:txBody>
      </p:sp>
      <p:grpSp>
        <p:nvGrpSpPr>
          <p:cNvPr id="118" name="Group 117">
            <a:extLst>
              <a:ext uri="{FF2B5EF4-FFF2-40B4-BE49-F238E27FC236}">
                <a16:creationId xmlns:a16="http://schemas.microsoft.com/office/drawing/2014/main" id="{65FAA186-786C-C743-B359-974BD20FD021}"/>
              </a:ext>
            </a:extLst>
          </p:cNvPr>
          <p:cNvGrpSpPr/>
          <p:nvPr userDrawn="1"/>
        </p:nvGrpSpPr>
        <p:grpSpPr>
          <a:xfrm>
            <a:off x="9987425" y="1736239"/>
            <a:ext cx="1217733" cy="1217733"/>
            <a:chOff x="2017651" y="2283235"/>
            <a:chExt cx="1780244" cy="1780244"/>
          </a:xfrm>
        </p:grpSpPr>
        <p:sp>
          <p:nvSpPr>
            <p:cNvPr id="119" name="Oval 118">
              <a:extLst>
                <a:ext uri="{FF2B5EF4-FFF2-40B4-BE49-F238E27FC236}">
                  <a16:creationId xmlns:a16="http://schemas.microsoft.com/office/drawing/2014/main" id="{BEE7C40B-978A-3242-B967-F89F451C2626}"/>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120" name="Oval 119">
              <a:extLst>
                <a:ext uri="{FF2B5EF4-FFF2-40B4-BE49-F238E27FC236}">
                  <a16:creationId xmlns:a16="http://schemas.microsoft.com/office/drawing/2014/main" id="{0531AB50-C4FC-384D-BA50-BEC6CA79D585}"/>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123" name="Picture Placeholder 7">
            <a:extLst>
              <a:ext uri="{FF2B5EF4-FFF2-40B4-BE49-F238E27FC236}">
                <a16:creationId xmlns:a16="http://schemas.microsoft.com/office/drawing/2014/main" id="{B4A5A826-044D-8749-97D9-CF8AA19B3BA3}"/>
              </a:ext>
            </a:extLst>
          </p:cNvPr>
          <p:cNvSpPr>
            <a:spLocks noGrp="1"/>
          </p:cNvSpPr>
          <p:nvPr>
            <p:ph type="pic" sz="quarter" idx="106" hasCustomPrompt="1"/>
          </p:nvPr>
        </p:nvSpPr>
        <p:spPr>
          <a:xfrm>
            <a:off x="10144643" y="1893458"/>
            <a:ext cx="903296" cy="903295"/>
          </a:xfrm>
          <a:prstGeom prst="ellipse">
            <a:avLst/>
          </a:prstGeom>
          <a:solidFill>
            <a:schemeClr val="bg2"/>
          </a:solidFill>
          <a:ln>
            <a:noFill/>
          </a:ln>
        </p:spPr>
        <p:txBody>
          <a:bodyPr>
            <a:normAutofit/>
          </a:bodyPr>
          <a:lstStyle>
            <a:lvl1pPr marL="0" indent="0">
              <a:buNone/>
              <a:defRPr sz="1000" b="0" i="0">
                <a:latin typeface="Bai Jamjuree" pitchFamily="2" charset="-34"/>
              </a:defRPr>
            </a:lvl1pPr>
          </a:lstStyle>
          <a:p>
            <a:r>
              <a:rPr lang="en-US"/>
              <a:t>Click to add picture</a:t>
            </a:r>
          </a:p>
        </p:txBody>
      </p:sp>
      <p:grpSp>
        <p:nvGrpSpPr>
          <p:cNvPr id="125" name="Group 124">
            <a:extLst>
              <a:ext uri="{FF2B5EF4-FFF2-40B4-BE49-F238E27FC236}">
                <a16:creationId xmlns:a16="http://schemas.microsoft.com/office/drawing/2014/main" id="{CDFBBC91-1A2C-9E48-ACA5-4C906726BF87}"/>
              </a:ext>
            </a:extLst>
          </p:cNvPr>
          <p:cNvGrpSpPr/>
          <p:nvPr userDrawn="1"/>
        </p:nvGrpSpPr>
        <p:grpSpPr>
          <a:xfrm>
            <a:off x="9987425" y="3961279"/>
            <a:ext cx="1217733" cy="1217733"/>
            <a:chOff x="2017651" y="2283235"/>
            <a:chExt cx="1780244" cy="1780244"/>
          </a:xfrm>
        </p:grpSpPr>
        <p:sp>
          <p:nvSpPr>
            <p:cNvPr id="126" name="Oval 125">
              <a:extLst>
                <a:ext uri="{FF2B5EF4-FFF2-40B4-BE49-F238E27FC236}">
                  <a16:creationId xmlns:a16="http://schemas.microsoft.com/office/drawing/2014/main" id="{AC1AD413-39F4-D743-AB3D-A8A4F8F18816}"/>
                </a:ext>
              </a:extLst>
            </p:cNvPr>
            <p:cNvSpPr/>
            <p:nvPr userDrawn="1"/>
          </p:nvSpPr>
          <p:spPr>
            <a:xfrm>
              <a:off x="2017651" y="2283235"/>
              <a:ext cx="1780244" cy="1780244"/>
            </a:xfrm>
            <a:prstGeom prst="ellipse">
              <a:avLst/>
            </a:prstGeom>
            <a:gradFill flip="none" rotWithShape="1">
              <a:gsLst>
                <a:gs pos="0">
                  <a:schemeClr val="accent2">
                    <a:lumMod val="89000"/>
                  </a:schemeClr>
                </a:gs>
                <a:gs pos="23000">
                  <a:schemeClr val="accent2">
                    <a:lumMod val="59000"/>
                    <a:lumOff val="41000"/>
                  </a:schemeClr>
                </a:gs>
                <a:gs pos="96000">
                  <a:schemeClr val="accent2">
                    <a:lumMod val="87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sp>
          <p:nvSpPr>
            <p:cNvPr id="127" name="Oval 126">
              <a:extLst>
                <a:ext uri="{FF2B5EF4-FFF2-40B4-BE49-F238E27FC236}">
                  <a16:creationId xmlns:a16="http://schemas.microsoft.com/office/drawing/2014/main" id="{43DE6D45-5739-4A4F-BEAF-9109253BDDE4}"/>
                </a:ext>
              </a:extLst>
            </p:cNvPr>
            <p:cNvSpPr/>
            <p:nvPr userDrawn="1"/>
          </p:nvSpPr>
          <p:spPr>
            <a:xfrm>
              <a:off x="2102401" y="2371342"/>
              <a:ext cx="1604030" cy="160403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wrap="square" rtlCol="0" anchor="b">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en-US" sz="1700" b="0" i="0" u="none" strike="noStrike" kern="1200" cap="none" spc="600" normalizeH="0" baseline="0" noProof="0">
                <a:ln>
                  <a:noFill/>
                </a:ln>
                <a:solidFill>
                  <a:schemeClr val="bg1"/>
                </a:solidFill>
                <a:effectLst/>
                <a:uLnTx/>
                <a:uFillTx/>
                <a:latin typeface="Bai Jamjuree" pitchFamily="2" charset="-34"/>
                <a:ea typeface="Source Sans Pro Semibold" panose="020B0503030403020204" pitchFamily="34" charset="0"/>
                <a:cs typeface="Bai Jamjuree" pitchFamily="2" charset="-34"/>
              </a:endParaRPr>
            </a:p>
          </p:txBody>
        </p:sp>
      </p:grpSp>
      <p:sp>
        <p:nvSpPr>
          <p:cNvPr id="128" name="Picture Placeholder 7">
            <a:extLst>
              <a:ext uri="{FF2B5EF4-FFF2-40B4-BE49-F238E27FC236}">
                <a16:creationId xmlns:a16="http://schemas.microsoft.com/office/drawing/2014/main" id="{3752674B-4997-4744-B887-43778CB6011D}"/>
              </a:ext>
            </a:extLst>
          </p:cNvPr>
          <p:cNvSpPr>
            <a:spLocks noGrp="1"/>
          </p:cNvSpPr>
          <p:nvPr>
            <p:ph type="pic" sz="quarter" idx="107" hasCustomPrompt="1"/>
          </p:nvPr>
        </p:nvSpPr>
        <p:spPr>
          <a:xfrm>
            <a:off x="10144643" y="4118498"/>
            <a:ext cx="903296" cy="903295"/>
          </a:xfrm>
          <a:prstGeom prst="ellipse">
            <a:avLst/>
          </a:prstGeom>
          <a:solidFill>
            <a:schemeClr val="bg2"/>
          </a:solidFill>
          <a:ln>
            <a:noFill/>
          </a:ln>
        </p:spPr>
        <p:txBody>
          <a:bodyPr>
            <a:normAutofit/>
          </a:bodyPr>
          <a:lstStyle>
            <a:lvl1pPr marL="0" indent="0">
              <a:buNone/>
              <a:defRPr sz="1000" b="0" i="0">
                <a:latin typeface="Bai Jamjuree" pitchFamily="2" charset="-34"/>
              </a:defRPr>
            </a:lvl1pPr>
          </a:lstStyle>
          <a:p>
            <a:r>
              <a:rPr lang="en-US"/>
              <a:t>Click to add picture</a:t>
            </a:r>
          </a:p>
        </p:txBody>
      </p:sp>
    </p:spTree>
    <p:extLst>
      <p:ext uri="{BB962C8B-B14F-4D97-AF65-F5344CB8AC3E}">
        <p14:creationId xmlns:p14="http://schemas.microsoft.com/office/powerpoint/2010/main" val="3140528939"/>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Left + Conten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73B7411-BAF9-E04F-BE74-E9B8DA4DDCD4}"/>
              </a:ext>
            </a:extLst>
          </p:cNvPr>
          <p:cNvSpPr>
            <a:spLocks noGrp="1"/>
          </p:cNvSpPr>
          <p:nvPr>
            <p:ph type="title" hasCustomPrompt="1"/>
          </p:nvPr>
        </p:nvSpPr>
        <p:spPr>
          <a:xfrm>
            <a:off x="352537" y="674204"/>
            <a:ext cx="10622754" cy="968952"/>
          </a:xfrm>
          <a:prstGeom prst="rect">
            <a:avLst/>
          </a:prstGeom>
        </p:spPr>
        <p:txBody>
          <a:bodyPr lIns="91440" tIns="0" rIns="91440" bIns="0" anchor="t">
            <a:noAutofit/>
          </a:bodyPr>
          <a:lstStyle>
            <a:lvl1pPr algn="l">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
        <p:nvSpPr>
          <p:cNvPr id="17" name="Text Placeholder 10">
            <a:extLst>
              <a:ext uri="{FF2B5EF4-FFF2-40B4-BE49-F238E27FC236}">
                <a16:creationId xmlns:a16="http://schemas.microsoft.com/office/drawing/2014/main" id="{E0CCC176-AE2C-0548-ADDE-0B96A89B43AA}"/>
              </a:ext>
            </a:extLst>
          </p:cNvPr>
          <p:cNvSpPr>
            <a:spLocks noGrp="1"/>
          </p:cNvSpPr>
          <p:nvPr>
            <p:ph type="body" sz="quarter" idx="10"/>
          </p:nvPr>
        </p:nvSpPr>
        <p:spPr>
          <a:xfrm>
            <a:off x="352537" y="2392916"/>
            <a:ext cx="5184663" cy="3650075"/>
          </a:xfrm>
        </p:spPr>
        <p:txBody>
          <a:bodyPr>
            <a:noAutofit/>
          </a:bodyPr>
          <a:lstStyle>
            <a:lvl1pPr>
              <a:buClrTx/>
              <a:defRPr b="0" i="0">
                <a:solidFill>
                  <a:srgbClr val="252628"/>
                </a:solidFill>
                <a:latin typeface="Bai Jamjuree Light" pitchFamily="2" charset="-34"/>
                <a:cs typeface="Bai Jamjuree Light" pitchFamily="2" charset="-34"/>
              </a:defRPr>
            </a:lvl1pPr>
            <a:lvl2pPr>
              <a:buClrTx/>
              <a:defRPr b="0" i="0">
                <a:solidFill>
                  <a:srgbClr val="252628"/>
                </a:solidFill>
                <a:latin typeface="Bai Jamjuree Light" pitchFamily="2" charset="-34"/>
                <a:cs typeface="Bai Jamjuree Light" pitchFamily="2" charset="-34"/>
              </a:defRPr>
            </a:lvl2pPr>
            <a:lvl3pPr>
              <a:buClrTx/>
              <a:defRPr b="0" i="0">
                <a:solidFill>
                  <a:srgbClr val="252628"/>
                </a:solidFill>
                <a:latin typeface="Bai Jamjuree Light" pitchFamily="2" charset="-34"/>
                <a:cs typeface="Bai Jamjuree Light" pitchFamily="2" charset="-34"/>
              </a:defRPr>
            </a:lvl3pPr>
            <a:lvl4pPr>
              <a:buClrTx/>
              <a:defRPr b="0" i="0">
                <a:solidFill>
                  <a:srgbClr val="252628"/>
                </a:solidFill>
                <a:latin typeface="Bai Jamjuree Light" pitchFamily="2" charset="-34"/>
                <a:cs typeface="Bai Jamjuree Light" pitchFamily="2" charset="-34"/>
              </a:defRPr>
            </a:lvl4pPr>
            <a:lvl5pPr>
              <a:buClrTx/>
              <a:defRPr b="0" i="0">
                <a:solidFill>
                  <a:srgbClr val="252628"/>
                </a:solidFill>
                <a:latin typeface="Bai Jamjuree Light" pitchFamily="2" charset="-34"/>
                <a:cs typeface="Bai Jamjuree Light" pitchFamily="2" charset="-34"/>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Text Placeholder 24">
            <a:extLst>
              <a:ext uri="{FF2B5EF4-FFF2-40B4-BE49-F238E27FC236}">
                <a16:creationId xmlns:a16="http://schemas.microsoft.com/office/drawing/2014/main" id="{31F572F4-633C-BB46-8D5C-27F671557CA5}"/>
              </a:ext>
            </a:extLst>
          </p:cNvPr>
          <p:cNvSpPr>
            <a:spLocks noGrp="1"/>
          </p:cNvSpPr>
          <p:nvPr>
            <p:ph type="body" sz="quarter" idx="12" hasCustomPrompt="1"/>
          </p:nvPr>
        </p:nvSpPr>
        <p:spPr>
          <a:xfrm>
            <a:off x="352537" y="1659197"/>
            <a:ext cx="10622280" cy="463550"/>
          </a:xfrm>
        </p:spPr>
        <p:txBody>
          <a:bodyPr>
            <a:noAutofit/>
          </a:bodyPr>
          <a:lstStyle>
            <a:lvl1pPr marL="0" indent="0" algn="l">
              <a:buNone/>
              <a:defRPr sz="1600" b="1" i="0">
                <a:solidFill>
                  <a:schemeClr val="accent2"/>
                </a:solidFill>
                <a:latin typeface="Bai Jamjuree" pitchFamily="2" charset="-34"/>
                <a:cs typeface="Bai Jamjuree" pitchFamily="2" charset="-34"/>
              </a:defRPr>
            </a:lvl1pPr>
            <a:lvl2pPr marL="457200" indent="0">
              <a:buNone/>
              <a:defRPr/>
            </a:lvl2pPr>
          </a:lstStyle>
          <a:p>
            <a:pPr lvl="0"/>
            <a:r>
              <a:rPr lang="en-US" dirty="0"/>
              <a:t>Click to edit Subheading</a:t>
            </a:r>
          </a:p>
        </p:txBody>
      </p:sp>
      <p:sp>
        <p:nvSpPr>
          <p:cNvPr id="10" name="Text Placeholder 10">
            <a:extLst>
              <a:ext uri="{FF2B5EF4-FFF2-40B4-BE49-F238E27FC236}">
                <a16:creationId xmlns:a16="http://schemas.microsoft.com/office/drawing/2014/main" id="{B28C81FA-D2C9-7945-8D55-D0A1358B5906}"/>
              </a:ext>
            </a:extLst>
          </p:cNvPr>
          <p:cNvSpPr>
            <a:spLocks noGrp="1"/>
          </p:cNvSpPr>
          <p:nvPr>
            <p:ph type="body" sz="quarter" idx="13"/>
          </p:nvPr>
        </p:nvSpPr>
        <p:spPr>
          <a:xfrm>
            <a:off x="5813537" y="2392916"/>
            <a:ext cx="5184663" cy="3650075"/>
          </a:xfrm>
        </p:spPr>
        <p:txBody>
          <a:bodyPr>
            <a:noAutofit/>
          </a:bodyPr>
          <a:lstStyle>
            <a:lvl1pPr>
              <a:buClrTx/>
              <a:defRPr b="0" i="0">
                <a:solidFill>
                  <a:srgbClr val="252628"/>
                </a:solidFill>
                <a:latin typeface="Bai Jamjuree Light" pitchFamily="2" charset="-34"/>
                <a:cs typeface="Bai Jamjuree Light" pitchFamily="2" charset="-34"/>
              </a:defRPr>
            </a:lvl1pPr>
            <a:lvl2pPr>
              <a:buClrTx/>
              <a:defRPr b="0" i="0">
                <a:solidFill>
                  <a:srgbClr val="252628"/>
                </a:solidFill>
                <a:latin typeface="Bai Jamjuree Light" pitchFamily="2" charset="-34"/>
                <a:cs typeface="Bai Jamjuree Light" pitchFamily="2" charset="-34"/>
              </a:defRPr>
            </a:lvl2pPr>
            <a:lvl3pPr>
              <a:buClrTx/>
              <a:defRPr b="0" i="0">
                <a:solidFill>
                  <a:srgbClr val="252628"/>
                </a:solidFill>
                <a:latin typeface="Bai Jamjuree Light" pitchFamily="2" charset="-34"/>
                <a:cs typeface="Bai Jamjuree Light" pitchFamily="2" charset="-34"/>
              </a:defRPr>
            </a:lvl3pPr>
            <a:lvl4pPr>
              <a:buClrTx/>
              <a:defRPr b="0" i="0">
                <a:solidFill>
                  <a:srgbClr val="252628"/>
                </a:solidFill>
                <a:latin typeface="Bai Jamjuree Light" pitchFamily="2" charset="-34"/>
                <a:cs typeface="Bai Jamjuree Light" pitchFamily="2" charset="-34"/>
              </a:defRPr>
            </a:lvl4pPr>
            <a:lvl5pPr>
              <a:buClrTx/>
              <a:defRPr b="0" i="0">
                <a:solidFill>
                  <a:srgbClr val="252628"/>
                </a:solidFill>
                <a:latin typeface="Bai Jamjuree Light" pitchFamily="2" charset="-34"/>
                <a:cs typeface="Bai Jamjuree Light" pitchFamily="2" charset="-34"/>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08591872"/>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pos="69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Left_Blank">
    <p:spTree>
      <p:nvGrpSpPr>
        <p:cNvPr id="1" name=""/>
        <p:cNvGrpSpPr/>
        <p:nvPr/>
      </p:nvGrpSpPr>
      <p:grpSpPr>
        <a:xfrm>
          <a:off x="0" y="0"/>
          <a:ext cx="0" cy="0"/>
          <a:chOff x="0" y="0"/>
          <a:chExt cx="0" cy="0"/>
        </a:xfrm>
      </p:grpSpPr>
      <p:pic>
        <p:nvPicPr>
          <p:cNvPr id="8" name="Picture 75">
            <a:extLst>
              <a:ext uri="{FF2B5EF4-FFF2-40B4-BE49-F238E27FC236}">
                <a16:creationId xmlns:a16="http://schemas.microsoft.com/office/drawing/2014/main" id="{5F7C6A32-0017-AC4E-8AB6-8F31F950031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02937" y="6314580"/>
            <a:ext cx="1344545" cy="420685"/>
          </a:xfrm>
          <a:prstGeom prst="rect">
            <a:avLst/>
          </a:prstGeom>
        </p:spPr>
      </p:pic>
      <p:sp>
        <p:nvSpPr>
          <p:cNvPr id="6" name="Title 1">
            <a:extLst>
              <a:ext uri="{FF2B5EF4-FFF2-40B4-BE49-F238E27FC236}">
                <a16:creationId xmlns:a16="http://schemas.microsoft.com/office/drawing/2014/main" id="{326967CA-586E-5945-908E-17880D777C40}"/>
              </a:ext>
            </a:extLst>
          </p:cNvPr>
          <p:cNvSpPr>
            <a:spLocks noGrp="1"/>
          </p:cNvSpPr>
          <p:nvPr>
            <p:ph type="title" hasCustomPrompt="1"/>
          </p:nvPr>
        </p:nvSpPr>
        <p:spPr>
          <a:xfrm>
            <a:off x="352537" y="674204"/>
            <a:ext cx="10622754" cy="968952"/>
          </a:xfrm>
          <a:prstGeom prst="rect">
            <a:avLst/>
          </a:prstGeom>
        </p:spPr>
        <p:txBody>
          <a:bodyPr lIns="91440" tIns="0" rIns="91440" bIns="0" anchor="t">
            <a:noAutofit/>
          </a:bodyPr>
          <a:lstStyle>
            <a:lvl1pPr algn="l">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
        <p:nvSpPr>
          <p:cNvPr id="7" name="Slide Number Placeholder 5">
            <a:extLst>
              <a:ext uri="{FF2B5EF4-FFF2-40B4-BE49-F238E27FC236}">
                <a16:creationId xmlns:a16="http://schemas.microsoft.com/office/drawing/2014/main" id="{90723CC1-96FF-D94D-A102-2EE9177A994A}"/>
              </a:ext>
            </a:extLst>
          </p:cNvPr>
          <p:cNvSpPr txBox="1">
            <a:spLocks/>
          </p:cNvSpPr>
          <p:nvPr userDrawn="1"/>
        </p:nvSpPr>
        <p:spPr>
          <a:xfrm>
            <a:off x="11599472" y="6444187"/>
            <a:ext cx="397683" cy="226714"/>
          </a:xfrm>
          <a:prstGeom prst="rect">
            <a:avLst/>
          </a:prstGeom>
        </p:spPr>
        <p:txBody>
          <a:bodyPr vert="horz" lIns="0" tIns="0" rIns="0" bIns="0" rtlCol="0" anchor="b"/>
          <a:lstStyle>
            <a:defPPr>
              <a:defRPr lang="en-US"/>
            </a:defPPr>
            <a:lvl1pPr marL="0" algn="r" defTabSz="914400" rtl="0" eaLnBrk="1" latinLnBrk="0" hangingPunct="1">
              <a:defRPr sz="1200" b="0" i="0" kern="1200">
                <a:solidFill>
                  <a:schemeClr val="bg1">
                    <a:lumMod val="85000"/>
                  </a:schemeClr>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2472563-CA31-D843-A910-D87955C7A81E}" type="slidenum">
              <a:rPr lang="en-US" sz="600" b="0" i="0" smtClean="0">
                <a:solidFill>
                  <a:schemeClr val="bg1">
                    <a:lumMod val="65000"/>
                  </a:schemeClr>
                </a:solidFill>
                <a:latin typeface="Bai Jamjuree Light" pitchFamily="2" charset="-34"/>
                <a:ea typeface="Source Sans Pro Light" panose="020B0403030403020204" pitchFamily="34" charset="0"/>
                <a:cs typeface="Bai Jamjuree Light" pitchFamily="2" charset="-34"/>
              </a:rPr>
              <a:pPr algn="r"/>
              <a:t>‹#›</a:t>
            </a:fld>
            <a:endParaRPr lang="en-US" sz="600" b="0" i="0">
              <a:solidFill>
                <a:schemeClr val="bg1">
                  <a:lumMod val="65000"/>
                </a:schemeClr>
              </a:solidFill>
              <a:latin typeface="Bai Jamjuree Light" pitchFamily="2" charset="-34"/>
              <a:ea typeface="Source Sans Pro Light" panose="020B0403030403020204" pitchFamily="34" charset="0"/>
              <a:cs typeface="Bai Jamjuree Light" pitchFamily="2" charset="-34"/>
            </a:endParaRPr>
          </a:p>
        </p:txBody>
      </p:sp>
      <p:sp>
        <p:nvSpPr>
          <p:cNvPr id="9" name="Slide Number Placeholder 5">
            <a:extLst>
              <a:ext uri="{FF2B5EF4-FFF2-40B4-BE49-F238E27FC236}">
                <a16:creationId xmlns:a16="http://schemas.microsoft.com/office/drawing/2014/main" id="{A0930A15-D4ED-234C-B49E-DB94A8059104}"/>
              </a:ext>
            </a:extLst>
          </p:cNvPr>
          <p:cNvSpPr txBox="1">
            <a:spLocks/>
          </p:cNvSpPr>
          <p:nvPr userDrawn="1"/>
        </p:nvSpPr>
        <p:spPr>
          <a:xfrm>
            <a:off x="9208168" y="6441091"/>
            <a:ext cx="2538356" cy="226713"/>
          </a:xfrm>
          <a:prstGeom prst="rect">
            <a:avLst/>
          </a:prstGeom>
        </p:spPr>
        <p:txBody>
          <a:bodyPr vert="horz" lIns="0" tIns="0" rIns="0" bIns="0" rtlCol="0" anchor="b"/>
          <a:lstStyle>
            <a:defPPr>
              <a:defRPr lang="en-US"/>
            </a:defPPr>
            <a:lvl1pPr marL="0" algn="r" defTabSz="914400" rtl="0" eaLnBrk="1" latinLnBrk="0" hangingPunct="1">
              <a:defRPr sz="900" b="0" i="0" kern="1200">
                <a:solidFill>
                  <a:schemeClr val="tx1">
                    <a:tint val="75000"/>
                  </a:schemeClr>
                </a:solidFill>
                <a:latin typeface="+mn-lt"/>
                <a:ea typeface="Verdana" panose="020B0604030504040204" pitchFamily="34" charset="0"/>
                <a:cs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00" b="0" i="0" spc="0">
                <a:solidFill>
                  <a:schemeClr val="bg1">
                    <a:lumMod val="65000"/>
                  </a:schemeClr>
                </a:solidFill>
                <a:latin typeface="Bai Jamjuree Light" pitchFamily="2" charset="-34"/>
                <a:ea typeface="Source Sans Pro Light" panose="020B0403030403020204" pitchFamily="34" charset="0"/>
                <a:cs typeface="Bai Jamjuree Light" pitchFamily="2" charset="-34"/>
              </a:rPr>
              <a:t>2021 Zeta Global Corp. All Rights Reserved. ZetaGlobal.com</a:t>
            </a:r>
          </a:p>
        </p:txBody>
      </p:sp>
    </p:spTree>
    <p:extLst>
      <p:ext uri="{BB962C8B-B14F-4D97-AF65-F5344CB8AC3E}">
        <p14:creationId xmlns:p14="http://schemas.microsoft.com/office/powerpoint/2010/main" val="111983409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enter + Conte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9E9098-68FD-EE49-A383-B91462855736}"/>
              </a:ext>
            </a:extLst>
          </p:cNvPr>
          <p:cNvSpPr>
            <a:spLocks noGrp="1"/>
          </p:cNvSpPr>
          <p:nvPr>
            <p:ph type="body" sz="quarter" idx="10"/>
          </p:nvPr>
        </p:nvSpPr>
        <p:spPr>
          <a:xfrm>
            <a:off x="439418" y="2387302"/>
            <a:ext cx="11323322" cy="3655689"/>
          </a:xfrm>
          <a:prstGeom prst="rect">
            <a:avLst/>
          </a:prstGeom>
        </p:spPr>
        <p:txBody>
          <a:bodyPr>
            <a:noAutofit/>
          </a:bodyPr>
          <a:lstStyle>
            <a:lvl1pPr algn="l">
              <a:buClrTx/>
              <a:defRPr b="0" i="0">
                <a:solidFill>
                  <a:srgbClr val="252628"/>
                </a:solidFill>
                <a:latin typeface="Bai Jamjuree Light" pitchFamily="2" charset="-34"/>
                <a:cs typeface="Bai Jamjuree Light" pitchFamily="2" charset="-34"/>
              </a:defRPr>
            </a:lvl1pPr>
            <a:lvl2pPr algn="l">
              <a:buClrTx/>
              <a:defRPr b="0" i="0">
                <a:solidFill>
                  <a:srgbClr val="252628"/>
                </a:solidFill>
                <a:latin typeface="Bai Jamjuree Light" pitchFamily="2" charset="-34"/>
                <a:cs typeface="Bai Jamjuree Light" pitchFamily="2" charset="-34"/>
              </a:defRPr>
            </a:lvl2pPr>
            <a:lvl3pPr algn="l">
              <a:buClrTx/>
              <a:defRPr b="0" i="0">
                <a:solidFill>
                  <a:srgbClr val="252628"/>
                </a:solidFill>
                <a:latin typeface="Bai Jamjuree Light" pitchFamily="2" charset="-34"/>
                <a:cs typeface="Bai Jamjuree Light" pitchFamily="2" charset="-34"/>
              </a:defRPr>
            </a:lvl3pPr>
            <a:lvl4pPr algn="l">
              <a:buClrTx/>
              <a:defRPr b="0" i="0">
                <a:solidFill>
                  <a:srgbClr val="252628"/>
                </a:solidFill>
                <a:latin typeface="Bai Jamjuree Light" pitchFamily="2" charset="-34"/>
                <a:cs typeface="Bai Jamjuree Light" pitchFamily="2" charset="-34"/>
              </a:defRPr>
            </a:lvl4pPr>
            <a:lvl5pPr algn="l">
              <a:buClrTx/>
              <a:defRPr b="0" i="0">
                <a:solidFill>
                  <a:srgbClr val="252628"/>
                </a:solidFill>
                <a:latin typeface="Bai Jamjuree Light" pitchFamily="2" charset="-34"/>
                <a:cs typeface="Bai Jamjuree Light" pitchFamily="2" charset="-34"/>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24">
            <a:extLst>
              <a:ext uri="{FF2B5EF4-FFF2-40B4-BE49-F238E27FC236}">
                <a16:creationId xmlns:a16="http://schemas.microsoft.com/office/drawing/2014/main" id="{823A1B44-3812-E84C-9D83-EF12B4D1509A}"/>
              </a:ext>
            </a:extLst>
          </p:cNvPr>
          <p:cNvSpPr>
            <a:spLocks noGrp="1"/>
          </p:cNvSpPr>
          <p:nvPr>
            <p:ph type="body" sz="quarter" idx="12" hasCustomPrompt="1"/>
          </p:nvPr>
        </p:nvSpPr>
        <p:spPr>
          <a:xfrm>
            <a:off x="439417" y="1647243"/>
            <a:ext cx="11323323" cy="463550"/>
          </a:xfrm>
        </p:spPr>
        <p:txBody>
          <a:bodyPr>
            <a:noAutofit/>
          </a:bodyPr>
          <a:lstStyle>
            <a:lvl1pPr marL="0" indent="0" algn="ctr">
              <a:buNone/>
              <a:defRPr sz="1600" b="1" i="0">
                <a:solidFill>
                  <a:schemeClr val="accent2"/>
                </a:solidFill>
                <a:latin typeface="Bai Jamjuree" pitchFamily="2" charset="-34"/>
              </a:defRPr>
            </a:lvl1pPr>
            <a:lvl2pPr marL="457200" indent="0">
              <a:buNone/>
              <a:defRPr/>
            </a:lvl2pPr>
          </a:lstStyle>
          <a:p>
            <a:pPr lvl="0"/>
            <a:r>
              <a:rPr lang="en-US" dirty="0"/>
              <a:t>Click to edit Subheading</a:t>
            </a:r>
          </a:p>
        </p:txBody>
      </p:sp>
      <p:sp>
        <p:nvSpPr>
          <p:cNvPr id="11" name="Title 1">
            <a:extLst>
              <a:ext uri="{FF2B5EF4-FFF2-40B4-BE49-F238E27FC236}">
                <a16:creationId xmlns:a16="http://schemas.microsoft.com/office/drawing/2014/main" id="{B018DB28-5315-1947-B1F2-702FD858ACA4}"/>
              </a:ext>
            </a:extLst>
          </p:cNvPr>
          <p:cNvSpPr>
            <a:spLocks noGrp="1"/>
          </p:cNvSpPr>
          <p:nvPr>
            <p:ph type="title" hasCustomPrompt="1"/>
          </p:nvPr>
        </p:nvSpPr>
        <p:spPr>
          <a:xfrm>
            <a:off x="439417" y="665832"/>
            <a:ext cx="11323323" cy="968952"/>
          </a:xfrm>
          <a:prstGeom prst="rect">
            <a:avLst/>
          </a:prstGeom>
        </p:spPr>
        <p:txBody>
          <a:bodyPr lIns="0" tIns="0" rIns="0" bIns="0" anchor="t">
            <a:noAutofit/>
          </a:bodyPr>
          <a:lstStyle>
            <a:lvl1pPr algn="ctr">
              <a:lnSpc>
                <a:spcPct val="100000"/>
              </a:lnSpc>
              <a:defRPr sz="3200" b="1" i="0">
                <a:solidFill>
                  <a:schemeClr val="accent1"/>
                </a:solidFill>
                <a:latin typeface="Bai Jamjuree SemiBold" pitchFamily="2" charset="-34"/>
                <a:ea typeface="Open Sans" panose="020B0606030504020204" pitchFamily="34" charset="0"/>
                <a:cs typeface="Bai Jamjuree SemiBold" pitchFamily="2" charset="-34"/>
              </a:defRPr>
            </a:lvl1pPr>
          </a:lstStyle>
          <a:p>
            <a:r>
              <a:rPr lang="en-US" dirty="0"/>
              <a:t>Insert Title Here</a:t>
            </a:r>
          </a:p>
        </p:txBody>
      </p:sp>
    </p:spTree>
    <p:extLst>
      <p:ext uri="{BB962C8B-B14F-4D97-AF65-F5344CB8AC3E}">
        <p14:creationId xmlns:p14="http://schemas.microsoft.com/office/powerpoint/2010/main" val="2961456751"/>
      </p:ext>
    </p:extLst>
  </p:cSld>
  <p:clrMapOvr>
    <a:masterClrMapping/>
  </p:clrMapOvr>
  <p:transition>
    <p:fade/>
  </p:transition>
  <p:extLst>
    <p:ext uri="{DCECCB84-F9BA-43D5-87BE-67443E8EF086}">
      <p15:sldGuideLst xmlns:p15="http://schemas.microsoft.com/office/powerpoint/2012/main">
        <p15:guide id="1" pos="120" userDrawn="1">
          <p15:clr>
            <a:srgbClr val="FBAE40"/>
          </p15:clr>
        </p15:guide>
        <p15:guide id="2" pos="7560" userDrawn="1">
          <p15:clr>
            <a:srgbClr val="FBAE40"/>
          </p15:clr>
        </p15:guide>
        <p15:guide id="3" pos="3840" userDrawn="1">
          <p15:clr>
            <a:srgbClr val="FBAE40"/>
          </p15:clr>
        </p15:guide>
        <p15:guide id="4" orient="horz" pos="2160" userDrawn="1">
          <p15:clr>
            <a:srgbClr val="FBAE40"/>
          </p15:clr>
        </p15:guide>
        <p15:guide id="5" orient="horz" pos="3984" userDrawn="1">
          <p15:clr>
            <a:srgbClr val="FBAE40"/>
          </p15:clr>
        </p15:guide>
        <p15:guide id="6" pos="741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B5295472-0556-3545-B21E-A028F4995DFC}"/>
              </a:ext>
            </a:extLst>
          </p:cNvPr>
          <p:cNvSpPr>
            <a:spLocks noGrp="1"/>
          </p:cNvSpPr>
          <p:nvPr>
            <p:ph type="title"/>
          </p:nvPr>
        </p:nvSpPr>
        <p:spPr>
          <a:xfrm>
            <a:off x="429260" y="652416"/>
            <a:ext cx="11170212" cy="680223"/>
          </a:xfrm>
          <a:prstGeom prst="rect">
            <a:avLst/>
          </a:prstGeom>
        </p:spPr>
        <p:txBody>
          <a:bodyPr vert="horz" lIns="91440" tIns="0" rIns="0" bIns="0" rtlCol="0" anchor="t">
            <a:noAutofit/>
          </a:bodyPr>
          <a:lstStyle/>
          <a:p>
            <a:endParaRPr lang="en-US" dirty="0"/>
          </a:p>
        </p:txBody>
      </p:sp>
      <p:pic>
        <p:nvPicPr>
          <p:cNvPr id="6" name="Picture 75">
            <a:extLst>
              <a:ext uri="{FF2B5EF4-FFF2-40B4-BE49-F238E27FC236}">
                <a16:creationId xmlns:a16="http://schemas.microsoft.com/office/drawing/2014/main" id="{E05E66BC-A863-6845-9666-F66692CDF5AE}"/>
              </a:ext>
            </a:extLst>
          </p:cNvPr>
          <p:cNvPicPr>
            <a:picLocks noChangeAspect="1"/>
          </p:cNvPicPr>
          <p:nvPr userDrawn="1"/>
        </p:nvPicPr>
        <p:blipFill>
          <a:blip r:embed="rId31" cstate="email">
            <a:extLst>
              <a:ext uri="{28A0092B-C50C-407E-A947-70E740481C1C}">
                <a14:useLocalDpi xmlns:a14="http://schemas.microsoft.com/office/drawing/2010/main"/>
              </a:ext>
              <a:ext uri="{96DAC541-7B7A-43D3-8B79-37D633B846F1}">
                <asvg:svgBlip xmlns:asvg="http://schemas.microsoft.com/office/drawing/2016/SVG/main" r:embed="rId32"/>
              </a:ext>
            </a:extLst>
          </a:blip>
          <a:srcRect/>
          <a:stretch/>
        </p:blipFill>
        <p:spPr>
          <a:xfrm>
            <a:off x="202937" y="6314580"/>
            <a:ext cx="1344545" cy="420685"/>
          </a:xfrm>
          <a:prstGeom prst="rect">
            <a:avLst/>
          </a:prstGeom>
        </p:spPr>
      </p:pic>
      <p:sp>
        <p:nvSpPr>
          <p:cNvPr id="2" name="Text Placeholder 1">
            <a:extLst>
              <a:ext uri="{FF2B5EF4-FFF2-40B4-BE49-F238E27FC236}">
                <a16:creationId xmlns:a16="http://schemas.microsoft.com/office/drawing/2014/main" id="{F4B17613-0A69-6D4E-A359-4140B4A8282F}"/>
              </a:ext>
            </a:extLst>
          </p:cNvPr>
          <p:cNvSpPr>
            <a:spLocks noGrp="1"/>
          </p:cNvSpPr>
          <p:nvPr>
            <p:ph type="body" idx="1"/>
          </p:nvPr>
        </p:nvSpPr>
        <p:spPr>
          <a:xfrm>
            <a:off x="429258" y="1579901"/>
            <a:ext cx="11170214" cy="450738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Slide Number Placeholder 5">
            <a:extLst>
              <a:ext uri="{FF2B5EF4-FFF2-40B4-BE49-F238E27FC236}">
                <a16:creationId xmlns:a16="http://schemas.microsoft.com/office/drawing/2014/main" id="{F58B73B1-58BD-E94F-8CA9-09C5F0B0E636}"/>
              </a:ext>
            </a:extLst>
          </p:cNvPr>
          <p:cNvSpPr txBox="1">
            <a:spLocks/>
          </p:cNvSpPr>
          <p:nvPr userDrawn="1"/>
        </p:nvSpPr>
        <p:spPr>
          <a:xfrm>
            <a:off x="11599472" y="6444187"/>
            <a:ext cx="397683" cy="226714"/>
          </a:xfrm>
          <a:prstGeom prst="rect">
            <a:avLst/>
          </a:prstGeom>
        </p:spPr>
        <p:txBody>
          <a:bodyPr vert="horz" lIns="0" tIns="0" rIns="0" bIns="0" rtlCol="0" anchor="b"/>
          <a:lstStyle>
            <a:defPPr>
              <a:defRPr lang="en-US"/>
            </a:defPPr>
            <a:lvl1pPr marL="0" algn="r" defTabSz="914400" rtl="0" eaLnBrk="1" latinLnBrk="0" hangingPunct="1">
              <a:defRPr sz="1200" b="0" i="0" kern="1200">
                <a:solidFill>
                  <a:schemeClr val="bg1">
                    <a:lumMod val="85000"/>
                  </a:schemeClr>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2472563-CA31-D843-A910-D87955C7A81E}" type="slidenum">
              <a:rPr lang="en-US" sz="600" b="0" i="0" smtClean="0">
                <a:solidFill>
                  <a:schemeClr val="bg1">
                    <a:lumMod val="65000"/>
                  </a:schemeClr>
                </a:solidFill>
                <a:latin typeface="Bai Jamjuree Light" pitchFamily="2" charset="-34"/>
                <a:ea typeface="Source Sans Pro Light" panose="020B0403030403020204" pitchFamily="34" charset="0"/>
                <a:cs typeface="Bai Jamjuree Light" pitchFamily="2" charset="-34"/>
              </a:rPr>
              <a:pPr algn="r"/>
              <a:t>‹#›</a:t>
            </a:fld>
            <a:endParaRPr lang="en-US" sz="600" b="0" i="0">
              <a:solidFill>
                <a:schemeClr val="bg1">
                  <a:lumMod val="65000"/>
                </a:schemeClr>
              </a:solidFill>
              <a:latin typeface="Bai Jamjuree Light" pitchFamily="2" charset="-34"/>
              <a:ea typeface="Source Sans Pro Light" panose="020B0403030403020204" pitchFamily="34" charset="0"/>
              <a:cs typeface="Bai Jamjuree Light" pitchFamily="2" charset="-34"/>
            </a:endParaRPr>
          </a:p>
        </p:txBody>
      </p:sp>
      <p:sp>
        <p:nvSpPr>
          <p:cNvPr id="11" name="Slide Number Placeholder 5">
            <a:extLst>
              <a:ext uri="{FF2B5EF4-FFF2-40B4-BE49-F238E27FC236}">
                <a16:creationId xmlns:a16="http://schemas.microsoft.com/office/drawing/2014/main" id="{2DF8E43A-7217-124C-A038-5BBB91DB34A4}"/>
              </a:ext>
            </a:extLst>
          </p:cNvPr>
          <p:cNvSpPr txBox="1">
            <a:spLocks/>
          </p:cNvSpPr>
          <p:nvPr userDrawn="1"/>
        </p:nvSpPr>
        <p:spPr>
          <a:xfrm>
            <a:off x="9208168" y="6444188"/>
            <a:ext cx="2538356" cy="226713"/>
          </a:xfrm>
          <a:prstGeom prst="rect">
            <a:avLst/>
          </a:prstGeom>
        </p:spPr>
        <p:txBody>
          <a:bodyPr vert="horz" lIns="0" tIns="0" rIns="0" bIns="0" rtlCol="0" anchor="b"/>
          <a:lstStyle>
            <a:defPPr>
              <a:defRPr lang="en-US"/>
            </a:defPPr>
            <a:lvl1pPr marL="0" algn="r" defTabSz="914400" rtl="0" eaLnBrk="1" latinLnBrk="0" hangingPunct="1">
              <a:defRPr sz="900" b="0" i="0" kern="1200">
                <a:solidFill>
                  <a:schemeClr val="tx1">
                    <a:tint val="75000"/>
                  </a:schemeClr>
                </a:solidFill>
                <a:latin typeface="+mn-lt"/>
                <a:ea typeface="Verdana" panose="020B0604030504040204" pitchFamily="34" charset="0"/>
                <a:cs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00" b="0" i="0" spc="0">
                <a:solidFill>
                  <a:schemeClr val="bg1">
                    <a:lumMod val="65000"/>
                  </a:schemeClr>
                </a:solidFill>
                <a:latin typeface="Bai Jamjuree Light" pitchFamily="2" charset="-34"/>
                <a:ea typeface="Source Sans Pro Light" panose="020B0403030403020204" pitchFamily="34" charset="0"/>
                <a:cs typeface="Bai Jamjuree Light" pitchFamily="2" charset="-34"/>
              </a:rPr>
              <a:t>2021 Zeta Global Corp. All Rights Reserved. ZetaGlobal.com</a:t>
            </a:r>
          </a:p>
        </p:txBody>
      </p:sp>
    </p:spTree>
    <p:extLst>
      <p:ext uri="{BB962C8B-B14F-4D97-AF65-F5344CB8AC3E}">
        <p14:creationId xmlns:p14="http://schemas.microsoft.com/office/powerpoint/2010/main" val="1983705121"/>
      </p:ext>
    </p:extLst>
  </p:cSld>
  <p:clrMap bg1="lt1" tx1="dk1" bg2="lt2" tx2="dk2" accent1="accent1" accent2="accent2" accent3="accent3" accent4="accent4" accent5="accent5" accent6="accent6" hlink="hlink" folHlink="folHlink"/>
  <p:sldLayoutIdLst>
    <p:sldLayoutId id="2147483924" r:id="rId1"/>
    <p:sldLayoutId id="2147483897" r:id="rId2"/>
    <p:sldLayoutId id="2147483919" r:id="rId3"/>
    <p:sldLayoutId id="2147483909" r:id="rId4"/>
    <p:sldLayoutId id="2147483888" r:id="rId5"/>
    <p:sldLayoutId id="2147483908" r:id="rId6"/>
    <p:sldLayoutId id="2147483885" r:id="rId7"/>
    <p:sldLayoutId id="2147483883" r:id="rId8"/>
    <p:sldLayoutId id="2147483891" r:id="rId9"/>
    <p:sldLayoutId id="2147483882" r:id="rId10"/>
    <p:sldLayoutId id="2147483884" r:id="rId11"/>
    <p:sldLayoutId id="2147483892" r:id="rId12"/>
    <p:sldLayoutId id="2147483893" r:id="rId13"/>
    <p:sldLayoutId id="2147483890" r:id="rId14"/>
    <p:sldLayoutId id="2147483895" r:id="rId15"/>
    <p:sldLayoutId id="2147483916" r:id="rId16"/>
    <p:sldLayoutId id="2147483910" r:id="rId17"/>
    <p:sldLayoutId id="2147483894" r:id="rId18"/>
    <p:sldLayoutId id="2147483918" r:id="rId19"/>
    <p:sldLayoutId id="2147483896" r:id="rId20"/>
    <p:sldLayoutId id="2147483917" r:id="rId21"/>
    <p:sldLayoutId id="2147483912" r:id="rId22"/>
    <p:sldLayoutId id="2147483915" r:id="rId23"/>
    <p:sldLayoutId id="2147483900" r:id="rId24"/>
    <p:sldLayoutId id="2147483913" r:id="rId25"/>
    <p:sldLayoutId id="2147483923" r:id="rId26"/>
    <p:sldLayoutId id="2147483920" r:id="rId27"/>
    <p:sldLayoutId id="2147483921" r:id="rId28"/>
    <p:sldLayoutId id="2147483922" r:id="rId29"/>
  </p:sldLayoutIdLst>
  <p:transition>
    <p:fade/>
  </p:transition>
  <p:txStyles>
    <p:titleStyle>
      <a:lvl1pPr algn="l" defTabSz="914400" rtl="0" eaLnBrk="1" latinLnBrk="0" hangingPunct="1">
        <a:lnSpc>
          <a:spcPct val="100000"/>
        </a:lnSpc>
        <a:spcBef>
          <a:spcPct val="0"/>
        </a:spcBef>
        <a:buNone/>
        <a:defRPr sz="3200" b="0" i="0" kern="1200">
          <a:solidFill>
            <a:schemeClr val="accent1"/>
          </a:solidFill>
          <a:latin typeface="Bai Jamjuree SemiBold" pitchFamily="2" charset="-34"/>
          <a:ea typeface="+mj-ea"/>
          <a:cs typeface="Bai Jamjuree SemiBold" pitchFamily="2" charset="-34"/>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1400" b="0" i="0" kern="1200">
          <a:solidFill>
            <a:srgbClr val="252628"/>
          </a:solidFill>
          <a:latin typeface="Bai Jamjuree Light" pitchFamily="2" charset="-34"/>
          <a:ea typeface="+mn-ea"/>
          <a:cs typeface="Bai Jamjuree Light" pitchFamily="2" charset="-34"/>
        </a:defRPr>
      </a:lvl1pPr>
      <a:lvl2pPr marL="685800" indent="-228600" algn="l" defTabSz="914400" rtl="0" eaLnBrk="1" latinLnBrk="0" hangingPunct="1">
        <a:lnSpc>
          <a:spcPct val="100000"/>
        </a:lnSpc>
        <a:spcBef>
          <a:spcPts val="500"/>
        </a:spcBef>
        <a:buFont typeface="Arial" panose="020B0604020202020204" pitchFamily="34" charset="0"/>
        <a:buChar char="•"/>
        <a:defRPr sz="1400" b="0" i="0" kern="1200">
          <a:solidFill>
            <a:srgbClr val="252628"/>
          </a:solidFill>
          <a:latin typeface="Bai Jamjuree Light" pitchFamily="2" charset="-34"/>
          <a:ea typeface="+mn-ea"/>
          <a:cs typeface="Bai Jamjuree Light" pitchFamily="2" charset="-34"/>
        </a:defRPr>
      </a:lvl2pPr>
      <a:lvl3pPr marL="1143000" indent="-228600" algn="l" defTabSz="914400" rtl="0" eaLnBrk="1" latinLnBrk="0" hangingPunct="1">
        <a:lnSpc>
          <a:spcPct val="100000"/>
        </a:lnSpc>
        <a:spcBef>
          <a:spcPts val="500"/>
        </a:spcBef>
        <a:buFont typeface="Arial" panose="020B0604020202020204" pitchFamily="34" charset="0"/>
        <a:buChar char="•"/>
        <a:defRPr sz="1400" b="0" i="0" kern="1200">
          <a:solidFill>
            <a:srgbClr val="252628"/>
          </a:solidFill>
          <a:latin typeface="Bai Jamjuree Light" pitchFamily="2" charset="-34"/>
          <a:ea typeface="+mn-ea"/>
          <a:cs typeface="Bai Jamjuree Light" pitchFamily="2" charset="-34"/>
        </a:defRPr>
      </a:lvl3pPr>
      <a:lvl4pPr marL="1600200" indent="-228600" algn="l" defTabSz="914400" rtl="0" eaLnBrk="1" latinLnBrk="0" hangingPunct="1">
        <a:lnSpc>
          <a:spcPct val="100000"/>
        </a:lnSpc>
        <a:spcBef>
          <a:spcPts val="500"/>
        </a:spcBef>
        <a:buFont typeface="Arial" panose="020B0604020202020204" pitchFamily="34" charset="0"/>
        <a:buChar char="•"/>
        <a:defRPr sz="1400" b="0" i="0" kern="1200">
          <a:solidFill>
            <a:srgbClr val="252628"/>
          </a:solidFill>
          <a:latin typeface="Bai Jamjuree Light" pitchFamily="2" charset="-34"/>
          <a:ea typeface="+mn-ea"/>
          <a:cs typeface="Bai Jamjuree Light" pitchFamily="2" charset="-34"/>
        </a:defRPr>
      </a:lvl4pPr>
      <a:lvl5pPr marL="2057400" indent="-228600" algn="l" defTabSz="914400" rtl="0" eaLnBrk="1" latinLnBrk="0" hangingPunct="1">
        <a:lnSpc>
          <a:spcPct val="100000"/>
        </a:lnSpc>
        <a:spcBef>
          <a:spcPts val="500"/>
        </a:spcBef>
        <a:buFont typeface="Arial" panose="020B0604020202020204" pitchFamily="34" charset="0"/>
        <a:buChar char="•"/>
        <a:defRPr sz="1400" b="0" i="0" kern="1200">
          <a:solidFill>
            <a:srgbClr val="252628"/>
          </a:solidFill>
          <a:latin typeface="Bai Jamjuree Light" pitchFamily="2" charset="-34"/>
          <a:ea typeface="+mn-ea"/>
          <a:cs typeface="Bai Jamjuree Light" pitchFamily="2" charset="-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64" userDrawn="1">
          <p15:clr>
            <a:srgbClr val="F26B43"/>
          </p15:clr>
        </p15:guide>
        <p15:guide id="2" pos="7416" userDrawn="1">
          <p15:clr>
            <a:srgbClr val="F26B43"/>
          </p15:clr>
        </p15:guide>
        <p15:guide id="3" orient="horz" pos="4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fluxcd.io/flux/security/best-practices/"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kubespray.io/#/docs/getting-started"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fluxcd.io/flux/components/image/" TargetMode="External"/><Relationship Id="rId5" Type="http://schemas.openxmlformats.org/officeDocument/2006/relationships/hyperlink" Target="https://fluxcd.io/flux/components/" TargetMode="External"/><Relationship Id="rId4" Type="http://schemas.openxmlformats.org/officeDocument/2006/relationships/hyperlink" Target="https://fluxcd.io/flux/concept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09183F-CA98-1746-9FC6-C6908176CFFB}"/>
              </a:ext>
            </a:extLst>
          </p:cNvPr>
          <p:cNvSpPr/>
          <p:nvPr/>
        </p:nvSpPr>
        <p:spPr>
          <a:xfrm>
            <a:off x="4165600" y="3031579"/>
            <a:ext cx="3887649" cy="769441"/>
          </a:xfrm>
          <a:prstGeom prst="rect">
            <a:avLst/>
          </a:prstGeom>
        </p:spPr>
        <p:txBody>
          <a:bodyPr wrap="square">
            <a:noAutofit/>
          </a:bodyPr>
          <a:lstStyle/>
          <a:p>
            <a:pPr algn="ctr"/>
            <a:r>
              <a:rPr lang="en-US" sz="4400" b="1">
                <a:solidFill>
                  <a:schemeClr val="bg1"/>
                </a:solidFill>
                <a:latin typeface="Bai Jamjuree" pitchFamily="2" charset="-34"/>
                <a:ea typeface="Source Sans Pro" panose="020B0503030403020204" pitchFamily="34" charset="0"/>
                <a:cs typeface="Bai Jamjuree" pitchFamily="2" charset="-34"/>
              </a:rPr>
              <a:t>THANK YOU</a:t>
            </a:r>
            <a:endParaRPr lang="en-US" sz="4400" b="1">
              <a:latin typeface="Bai Jamjuree" pitchFamily="2" charset="-34"/>
              <a:cs typeface="Bai Jamjuree" pitchFamily="2" charset="-34"/>
            </a:endParaRPr>
          </a:p>
        </p:txBody>
      </p:sp>
      <p:sp>
        <p:nvSpPr>
          <p:cNvPr id="3" name="Title 2">
            <a:extLst>
              <a:ext uri="{FF2B5EF4-FFF2-40B4-BE49-F238E27FC236}">
                <a16:creationId xmlns:a16="http://schemas.microsoft.com/office/drawing/2014/main" id="{C16C5ADC-A6A1-F14D-8DEC-91769C1EEB8B}"/>
              </a:ext>
            </a:extLst>
          </p:cNvPr>
          <p:cNvSpPr>
            <a:spLocks noGrp="1"/>
          </p:cNvSpPr>
          <p:nvPr>
            <p:ph type="title"/>
          </p:nvPr>
        </p:nvSpPr>
        <p:spPr/>
        <p:txBody>
          <a:bodyPr/>
          <a:lstStyle/>
          <a:p>
            <a:r>
              <a:rPr lang="en-US" sz="3600" dirty="0"/>
              <a:t>Please sit back and relax while the presentation is preparing</a:t>
            </a:r>
          </a:p>
        </p:txBody>
      </p:sp>
      <p:pic>
        <p:nvPicPr>
          <p:cNvPr id="5" name="Picture 4">
            <a:extLst>
              <a:ext uri="{FF2B5EF4-FFF2-40B4-BE49-F238E27FC236}">
                <a16:creationId xmlns:a16="http://schemas.microsoft.com/office/drawing/2014/main" id="{59B58A97-E1DA-6A47-A569-40DCE98C295D}"/>
              </a:ext>
            </a:extLst>
          </p:cNvPr>
          <p:cNvPicPr>
            <a:picLocks noChangeAspect="1"/>
          </p:cNvPicPr>
          <p:nvPr/>
        </p:nvPicPr>
        <p:blipFill>
          <a:blip r:embed="rId3"/>
          <a:stretch>
            <a:fillRect/>
          </a:stretch>
        </p:blipFill>
        <p:spPr>
          <a:xfrm>
            <a:off x="1677949" y="6370628"/>
            <a:ext cx="1981200" cy="309880"/>
          </a:xfrm>
          <a:prstGeom prst="rect">
            <a:avLst/>
          </a:prstGeom>
        </p:spPr>
      </p:pic>
    </p:spTree>
    <p:extLst>
      <p:ext uri="{BB962C8B-B14F-4D97-AF65-F5344CB8AC3E}">
        <p14:creationId xmlns:p14="http://schemas.microsoft.com/office/powerpoint/2010/main" val="952212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D4F180-6777-4C47-ABCA-064FE6D30A8B}"/>
              </a:ext>
            </a:extLst>
          </p:cNvPr>
          <p:cNvSpPr>
            <a:spLocks noGrp="1"/>
          </p:cNvSpPr>
          <p:nvPr>
            <p:ph type="title"/>
          </p:nvPr>
        </p:nvSpPr>
        <p:spPr/>
        <p:txBody>
          <a:bodyPr/>
          <a:lstStyle/>
          <a:p>
            <a:pPr algn="l"/>
            <a:r>
              <a:rPr lang="en-US" dirty="0" err="1"/>
              <a:t>gitrepository.yaml</a:t>
            </a:r>
            <a:endParaRPr lang="en-US" dirty="0"/>
          </a:p>
        </p:txBody>
      </p:sp>
      <p:sp>
        <p:nvSpPr>
          <p:cNvPr id="2" name="TextBox 1">
            <a:extLst>
              <a:ext uri="{FF2B5EF4-FFF2-40B4-BE49-F238E27FC236}">
                <a16:creationId xmlns:a16="http://schemas.microsoft.com/office/drawing/2014/main" id="{BF7D1BD1-0DBC-6F48-9D06-B964F0415A61}"/>
              </a:ext>
            </a:extLst>
          </p:cNvPr>
          <p:cNvSpPr txBox="1"/>
          <p:nvPr/>
        </p:nvSpPr>
        <p:spPr>
          <a:xfrm>
            <a:off x="1223010" y="2274570"/>
            <a:ext cx="0" cy="0"/>
          </a:xfrm>
          <a:prstGeom prst="rect">
            <a:avLst/>
          </a:prstGeom>
          <a:noFill/>
        </p:spPr>
        <p:txBody>
          <a:bodyPr wrap="none" rtlCol="0">
            <a:noAutofit/>
          </a:bodyPr>
          <a:lstStyle/>
          <a:p>
            <a:pPr algn="l"/>
            <a:endParaRPr lang="en-US" sz="1400" dirty="0" err="1">
              <a:solidFill>
                <a:srgbClr val="252628"/>
              </a:solidFill>
              <a:latin typeface="Bai Jamjuree Light" pitchFamily="2" charset="-34"/>
              <a:cs typeface="Bai Jamjuree Light" pitchFamily="2" charset="-34"/>
            </a:endParaRPr>
          </a:p>
        </p:txBody>
      </p:sp>
      <p:sp>
        <p:nvSpPr>
          <p:cNvPr id="4" name="TextBox 3">
            <a:extLst>
              <a:ext uri="{FF2B5EF4-FFF2-40B4-BE49-F238E27FC236}">
                <a16:creationId xmlns:a16="http://schemas.microsoft.com/office/drawing/2014/main" id="{6DA0C38A-259A-5B4D-A164-BA91B4291DB9}"/>
              </a:ext>
            </a:extLst>
          </p:cNvPr>
          <p:cNvSpPr txBox="1"/>
          <p:nvPr/>
        </p:nvSpPr>
        <p:spPr>
          <a:xfrm>
            <a:off x="419100" y="1245870"/>
            <a:ext cx="11323323" cy="5128260"/>
          </a:xfrm>
          <a:prstGeom prst="rect">
            <a:avLst/>
          </a:prstGeom>
          <a:noFill/>
        </p:spPr>
        <p:txBody>
          <a:bodyPr wrap="square" rtlCol="0">
            <a:noAutofit/>
          </a:bodyPr>
          <a:lstStyle/>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t>
            </a:r>
          </a:p>
          <a:p>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apiVersion</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source.toolkit.fluxcd.io</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/v1beta1</a:t>
            </a:r>
          </a:p>
          <a:p>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kind</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GitRepository</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metadata</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name</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flux-</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system</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namespace</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flux-</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system</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spec</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interval: 1m0s</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ref</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branch</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main</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secretRef</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name</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flux-</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system</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url</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ssh</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git@gitrepo.domain.local</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cluster.local</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-flux</a:t>
            </a:r>
          </a:p>
          <a:p>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p:txBody>
      </p:sp>
    </p:spTree>
    <p:extLst>
      <p:ext uri="{BB962C8B-B14F-4D97-AF65-F5344CB8AC3E}">
        <p14:creationId xmlns:p14="http://schemas.microsoft.com/office/powerpoint/2010/main" val="2580587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D4F180-6777-4C47-ABCA-064FE6D30A8B}"/>
              </a:ext>
            </a:extLst>
          </p:cNvPr>
          <p:cNvSpPr>
            <a:spLocks noGrp="1"/>
          </p:cNvSpPr>
          <p:nvPr>
            <p:ph type="title"/>
          </p:nvPr>
        </p:nvSpPr>
        <p:spPr/>
        <p:txBody>
          <a:bodyPr/>
          <a:lstStyle/>
          <a:p>
            <a:pPr algn="l"/>
            <a:r>
              <a:rPr lang="en-US" dirty="0" err="1"/>
              <a:t>kustomization.yaml</a:t>
            </a:r>
            <a:endParaRPr lang="en-US" dirty="0"/>
          </a:p>
        </p:txBody>
      </p:sp>
      <p:sp>
        <p:nvSpPr>
          <p:cNvPr id="2" name="TextBox 1">
            <a:extLst>
              <a:ext uri="{FF2B5EF4-FFF2-40B4-BE49-F238E27FC236}">
                <a16:creationId xmlns:a16="http://schemas.microsoft.com/office/drawing/2014/main" id="{BF7D1BD1-0DBC-6F48-9D06-B964F0415A61}"/>
              </a:ext>
            </a:extLst>
          </p:cNvPr>
          <p:cNvSpPr txBox="1"/>
          <p:nvPr/>
        </p:nvSpPr>
        <p:spPr>
          <a:xfrm>
            <a:off x="1223010" y="2274570"/>
            <a:ext cx="0" cy="0"/>
          </a:xfrm>
          <a:prstGeom prst="rect">
            <a:avLst/>
          </a:prstGeom>
          <a:noFill/>
        </p:spPr>
        <p:txBody>
          <a:bodyPr wrap="none" rtlCol="0">
            <a:noAutofit/>
          </a:bodyPr>
          <a:lstStyle/>
          <a:p>
            <a:pPr algn="l"/>
            <a:endParaRPr lang="en-US" sz="1400" dirty="0" err="1">
              <a:solidFill>
                <a:srgbClr val="252628"/>
              </a:solidFill>
              <a:latin typeface="Bai Jamjuree Light" pitchFamily="2" charset="-34"/>
              <a:cs typeface="Bai Jamjuree Light" pitchFamily="2" charset="-34"/>
            </a:endParaRPr>
          </a:p>
        </p:txBody>
      </p:sp>
      <p:sp>
        <p:nvSpPr>
          <p:cNvPr id="4" name="TextBox 3">
            <a:extLst>
              <a:ext uri="{FF2B5EF4-FFF2-40B4-BE49-F238E27FC236}">
                <a16:creationId xmlns:a16="http://schemas.microsoft.com/office/drawing/2014/main" id="{6DA0C38A-259A-5B4D-A164-BA91B4291DB9}"/>
              </a:ext>
            </a:extLst>
          </p:cNvPr>
          <p:cNvSpPr txBox="1"/>
          <p:nvPr/>
        </p:nvSpPr>
        <p:spPr>
          <a:xfrm>
            <a:off x="419100" y="1245870"/>
            <a:ext cx="11323323" cy="5128260"/>
          </a:xfrm>
          <a:prstGeom prst="rect">
            <a:avLst/>
          </a:prstGeom>
          <a:noFill/>
        </p:spPr>
        <p:txBody>
          <a:bodyPr wrap="square" rtlCol="0">
            <a:noAutofit/>
          </a:bodyPr>
          <a:lstStyle/>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t>
            </a:r>
          </a:p>
          <a:p>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apiVersion</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kustomize.toolkit.fluxcd.io</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/v1beta1</a:t>
            </a:r>
          </a:p>
          <a:p>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kind</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Kustomization</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metadata</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name</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app01-prod</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namespace</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app01-prod</a:t>
            </a:r>
          </a:p>
          <a:p>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spec</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interval: 10m0s</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path</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./app01-prod</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prune</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true</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sourceRef</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kind</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GitRepository</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name</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flux-</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system</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namespace</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flux-</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system</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validation</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client</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p:txBody>
      </p:sp>
    </p:spTree>
    <p:extLst>
      <p:ext uri="{BB962C8B-B14F-4D97-AF65-F5344CB8AC3E}">
        <p14:creationId xmlns:p14="http://schemas.microsoft.com/office/powerpoint/2010/main" val="32060114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D4F180-6777-4C47-ABCA-064FE6D30A8B}"/>
              </a:ext>
            </a:extLst>
          </p:cNvPr>
          <p:cNvSpPr>
            <a:spLocks noGrp="1"/>
          </p:cNvSpPr>
          <p:nvPr>
            <p:ph type="title"/>
          </p:nvPr>
        </p:nvSpPr>
        <p:spPr/>
        <p:txBody>
          <a:bodyPr/>
          <a:lstStyle/>
          <a:p>
            <a:pPr algn="l"/>
            <a:r>
              <a:rPr lang="en-US" dirty="0" err="1"/>
              <a:t>helmrelease.yaml</a:t>
            </a:r>
            <a:endParaRPr lang="en-US" dirty="0"/>
          </a:p>
        </p:txBody>
      </p:sp>
      <p:sp>
        <p:nvSpPr>
          <p:cNvPr id="2" name="TextBox 1">
            <a:extLst>
              <a:ext uri="{FF2B5EF4-FFF2-40B4-BE49-F238E27FC236}">
                <a16:creationId xmlns:a16="http://schemas.microsoft.com/office/drawing/2014/main" id="{BF7D1BD1-0DBC-6F48-9D06-B964F0415A61}"/>
              </a:ext>
            </a:extLst>
          </p:cNvPr>
          <p:cNvSpPr txBox="1"/>
          <p:nvPr/>
        </p:nvSpPr>
        <p:spPr>
          <a:xfrm>
            <a:off x="1223010" y="2274570"/>
            <a:ext cx="0" cy="0"/>
          </a:xfrm>
          <a:prstGeom prst="rect">
            <a:avLst/>
          </a:prstGeom>
          <a:noFill/>
        </p:spPr>
        <p:txBody>
          <a:bodyPr wrap="none" rtlCol="0">
            <a:noAutofit/>
          </a:bodyPr>
          <a:lstStyle/>
          <a:p>
            <a:pPr algn="l"/>
            <a:endParaRPr lang="en-US" sz="1400" dirty="0" err="1">
              <a:solidFill>
                <a:srgbClr val="252628"/>
              </a:solidFill>
              <a:latin typeface="Bai Jamjuree Light" pitchFamily="2" charset="-34"/>
              <a:cs typeface="Bai Jamjuree Light" pitchFamily="2" charset="-34"/>
            </a:endParaRPr>
          </a:p>
        </p:txBody>
      </p:sp>
      <p:sp>
        <p:nvSpPr>
          <p:cNvPr id="4" name="TextBox 3">
            <a:extLst>
              <a:ext uri="{FF2B5EF4-FFF2-40B4-BE49-F238E27FC236}">
                <a16:creationId xmlns:a16="http://schemas.microsoft.com/office/drawing/2014/main" id="{6DA0C38A-259A-5B4D-A164-BA91B4291DB9}"/>
              </a:ext>
            </a:extLst>
          </p:cNvPr>
          <p:cNvSpPr txBox="1"/>
          <p:nvPr/>
        </p:nvSpPr>
        <p:spPr>
          <a:xfrm>
            <a:off x="419100" y="1245870"/>
            <a:ext cx="11323323" cy="5128260"/>
          </a:xfrm>
          <a:prstGeom prst="rect">
            <a:avLst/>
          </a:prstGeom>
          <a:noFill/>
        </p:spPr>
        <p:txBody>
          <a:bodyPr wrap="square" rtlCol="0">
            <a:noAutofit/>
          </a:bodyPr>
          <a:lstStyle/>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t>
            </a:r>
          </a:p>
          <a:p>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apiVersion</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helm.toolkit.fluxcd.io</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/v2beta1</a:t>
            </a:r>
          </a:p>
          <a:p>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kind</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HelmRelease</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metadata</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name</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sealed-secrets</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namespace</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flux-</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system</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spec</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chart:</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spec</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chart: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sealed-secrets</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sourceRef</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kind</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HelmRepository</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name</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sealed-secrets</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version</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'2.4.0'</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interval: 1h0m0s</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releaseName</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sealed-secrets</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targetNamespace</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flux-</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system</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values</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 }</a:t>
            </a:r>
          </a:p>
          <a:p>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p:txBody>
      </p:sp>
    </p:spTree>
    <p:extLst>
      <p:ext uri="{BB962C8B-B14F-4D97-AF65-F5344CB8AC3E}">
        <p14:creationId xmlns:p14="http://schemas.microsoft.com/office/powerpoint/2010/main" val="32818305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D4F180-6777-4C47-ABCA-064FE6D30A8B}"/>
              </a:ext>
            </a:extLst>
          </p:cNvPr>
          <p:cNvSpPr>
            <a:spLocks noGrp="1"/>
          </p:cNvSpPr>
          <p:nvPr>
            <p:ph type="title"/>
          </p:nvPr>
        </p:nvSpPr>
        <p:spPr/>
        <p:txBody>
          <a:bodyPr/>
          <a:lstStyle/>
          <a:p>
            <a:pPr algn="l"/>
            <a:r>
              <a:rPr lang="en-US" dirty="0"/>
              <a:t>Repository layout</a:t>
            </a:r>
          </a:p>
        </p:txBody>
      </p:sp>
      <p:sp>
        <p:nvSpPr>
          <p:cNvPr id="2" name="TextBox 1">
            <a:extLst>
              <a:ext uri="{FF2B5EF4-FFF2-40B4-BE49-F238E27FC236}">
                <a16:creationId xmlns:a16="http://schemas.microsoft.com/office/drawing/2014/main" id="{BF7D1BD1-0DBC-6F48-9D06-B964F0415A61}"/>
              </a:ext>
            </a:extLst>
          </p:cNvPr>
          <p:cNvSpPr txBox="1"/>
          <p:nvPr/>
        </p:nvSpPr>
        <p:spPr>
          <a:xfrm>
            <a:off x="1223010" y="2274570"/>
            <a:ext cx="0" cy="0"/>
          </a:xfrm>
          <a:prstGeom prst="rect">
            <a:avLst/>
          </a:prstGeom>
          <a:noFill/>
        </p:spPr>
        <p:txBody>
          <a:bodyPr wrap="none" rtlCol="0">
            <a:noAutofit/>
          </a:bodyPr>
          <a:lstStyle/>
          <a:p>
            <a:pPr algn="l"/>
            <a:endParaRPr lang="en-US" sz="1400" dirty="0" err="1">
              <a:solidFill>
                <a:srgbClr val="252628"/>
              </a:solidFill>
              <a:latin typeface="Bai Jamjuree Light" pitchFamily="2" charset="-34"/>
              <a:cs typeface="Bai Jamjuree Light" pitchFamily="2" charset="-34"/>
            </a:endParaRPr>
          </a:p>
        </p:txBody>
      </p:sp>
      <p:sp>
        <p:nvSpPr>
          <p:cNvPr id="4" name="TextBox 3">
            <a:extLst>
              <a:ext uri="{FF2B5EF4-FFF2-40B4-BE49-F238E27FC236}">
                <a16:creationId xmlns:a16="http://schemas.microsoft.com/office/drawing/2014/main" id="{6DA0C38A-259A-5B4D-A164-BA91B4291DB9}"/>
              </a:ext>
            </a:extLst>
          </p:cNvPr>
          <p:cNvSpPr txBox="1"/>
          <p:nvPr/>
        </p:nvSpPr>
        <p:spPr>
          <a:xfrm>
            <a:off x="419100" y="1245870"/>
            <a:ext cx="11323323" cy="5128260"/>
          </a:xfrm>
          <a:prstGeom prst="rect">
            <a:avLst/>
          </a:prstGeom>
          <a:noFill/>
        </p:spPr>
        <p:txBody>
          <a:bodyPr wrap="square" rtlCol="0">
            <a:noAutofit/>
          </a:bodyPr>
          <a:lstStyle/>
          <a:p>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cluster.local</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-flux/</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app01-qa</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admin-rb.yaml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app01-helmrelease.yaml</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kustomization.yaml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namespace.yaml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app01-dev</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admin-rb.yaml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app01-helmrelease.yaml</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kustomization.yaml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namespace.yaml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app01-prod</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admin-rb.yaml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app01-helmrelease.yaml</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kustomization.yaml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namespace.yaml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flux-</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system</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p>
        </p:txBody>
      </p:sp>
    </p:spTree>
    <p:extLst>
      <p:ext uri="{BB962C8B-B14F-4D97-AF65-F5344CB8AC3E}">
        <p14:creationId xmlns:p14="http://schemas.microsoft.com/office/powerpoint/2010/main" val="37288895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D4F180-6777-4C47-ABCA-064FE6D30A8B}"/>
              </a:ext>
            </a:extLst>
          </p:cNvPr>
          <p:cNvSpPr>
            <a:spLocks noGrp="1"/>
          </p:cNvSpPr>
          <p:nvPr>
            <p:ph type="title"/>
          </p:nvPr>
        </p:nvSpPr>
        <p:spPr/>
        <p:txBody>
          <a:bodyPr/>
          <a:lstStyle/>
          <a:p>
            <a:r>
              <a:rPr lang="en-US" dirty="0"/>
              <a:t>Future work/known issues</a:t>
            </a:r>
          </a:p>
        </p:txBody>
      </p:sp>
      <p:sp>
        <p:nvSpPr>
          <p:cNvPr id="6" name="Text Placeholder 5">
            <a:extLst>
              <a:ext uri="{FF2B5EF4-FFF2-40B4-BE49-F238E27FC236}">
                <a16:creationId xmlns:a16="http://schemas.microsoft.com/office/drawing/2014/main" id="{52F75F27-2898-0D4E-ACCB-F28DC701C9CB}"/>
              </a:ext>
            </a:extLst>
          </p:cNvPr>
          <p:cNvSpPr>
            <a:spLocks noGrp="1"/>
          </p:cNvSpPr>
          <p:nvPr>
            <p:ph type="body" sz="quarter" idx="10"/>
          </p:nvPr>
        </p:nvSpPr>
        <p:spPr>
          <a:xfrm>
            <a:off x="352537" y="2392916"/>
            <a:ext cx="5184663" cy="3650075"/>
          </a:xfrm>
        </p:spPr>
        <p:txBody>
          <a:bodyPr/>
          <a:lstStyle/>
          <a:p>
            <a:r>
              <a:rPr lang="en-US" sz="2000" dirty="0"/>
              <a:t>Circular dependencies:</a:t>
            </a:r>
          </a:p>
          <a:p>
            <a:pPr lvl="1"/>
            <a:r>
              <a:rPr lang="en-US" sz="2000" dirty="0"/>
              <a:t>Prometheus Operator:</a:t>
            </a:r>
          </a:p>
          <a:p>
            <a:pPr lvl="2"/>
            <a:r>
              <a:rPr lang="en-US" sz="2000" dirty="0"/>
              <a:t>provides: </a:t>
            </a:r>
            <a:r>
              <a:rPr lang="en-US" sz="2000" dirty="0" err="1"/>
              <a:t>ServiceMonitor</a:t>
            </a:r>
            <a:endParaRPr lang="en-US" sz="2000" dirty="0"/>
          </a:p>
          <a:p>
            <a:pPr lvl="2"/>
            <a:r>
              <a:rPr lang="en-US" sz="2000" dirty="0"/>
              <a:t>is using </a:t>
            </a:r>
            <a:r>
              <a:rPr lang="en-US" sz="2000" dirty="0" err="1"/>
              <a:t>SealedSecret</a:t>
            </a:r>
            <a:r>
              <a:rPr lang="en-US" sz="2000" dirty="0"/>
              <a:t> resources</a:t>
            </a:r>
          </a:p>
          <a:p>
            <a:pPr lvl="1"/>
            <a:r>
              <a:rPr lang="en-US" sz="2000" dirty="0" err="1"/>
              <a:t>SealedSecret</a:t>
            </a:r>
            <a:r>
              <a:rPr lang="en-US" sz="2000" dirty="0"/>
              <a:t> controller:</a:t>
            </a:r>
          </a:p>
          <a:p>
            <a:pPr lvl="2"/>
            <a:r>
              <a:rPr lang="en-US" sz="2000" dirty="0"/>
              <a:t>is using: </a:t>
            </a:r>
            <a:r>
              <a:rPr lang="en-US" sz="2000" dirty="0" err="1"/>
              <a:t>ServiceMonitor</a:t>
            </a:r>
            <a:endParaRPr lang="en-US" sz="2000" dirty="0"/>
          </a:p>
          <a:p>
            <a:pPr lvl="2"/>
            <a:r>
              <a:rPr lang="en-US" sz="2000" dirty="0"/>
              <a:t>provides: </a:t>
            </a:r>
            <a:r>
              <a:rPr lang="en-US" sz="2000" dirty="0" err="1"/>
              <a:t>SealedSecret</a:t>
            </a:r>
            <a:endParaRPr lang="en-US" sz="2000" dirty="0"/>
          </a:p>
          <a:p>
            <a:r>
              <a:rPr lang="en-US" sz="2000" dirty="0"/>
              <a:t>Storage driver deprecated</a:t>
            </a:r>
          </a:p>
        </p:txBody>
      </p:sp>
      <p:sp>
        <p:nvSpPr>
          <p:cNvPr id="4" name="Text Placeholder 3">
            <a:extLst>
              <a:ext uri="{FF2B5EF4-FFF2-40B4-BE49-F238E27FC236}">
                <a16:creationId xmlns:a16="http://schemas.microsoft.com/office/drawing/2014/main" id="{333C302F-48C9-774F-BA68-2C47CAC396A1}"/>
              </a:ext>
            </a:extLst>
          </p:cNvPr>
          <p:cNvSpPr>
            <a:spLocks noGrp="1"/>
          </p:cNvSpPr>
          <p:nvPr>
            <p:ph type="body" sz="quarter" idx="12"/>
          </p:nvPr>
        </p:nvSpPr>
        <p:spPr>
          <a:xfrm>
            <a:off x="352537" y="1679517"/>
            <a:ext cx="10622280" cy="463550"/>
          </a:xfrm>
        </p:spPr>
        <p:txBody>
          <a:bodyPr/>
          <a:lstStyle/>
          <a:p>
            <a:endParaRPr lang="en-US" dirty="0"/>
          </a:p>
        </p:txBody>
      </p:sp>
      <p:sp>
        <p:nvSpPr>
          <p:cNvPr id="8" name="Text Placeholder 7">
            <a:extLst>
              <a:ext uri="{FF2B5EF4-FFF2-40B4-BE49-F238E27FC236}">
                <a16:creationId xmlns:a16="http://schemas.microsoft.com/office/drawing/2014/main" id="{EA7441ED-8A8C-EF4C-BD39-49989CBBB492}"/>
              </a:ext>
            </a:extLst>
          </p:cNvPr>
          <p:cNvSpPr>
            <a:spLocks noGrp="1"/>
          </p:cNvSpPr>
          <p:nvPr>
            <p:ph type="body" sz="quarter" idx="13"/>
          </p:nvPr>
        </p:nvSpPr>
        <p:spPr>
          <a:xfrm>
            <a:off x="5813537" y="2392916"/>
            <a:ext cx="5184663" cy="3650075"/>
          </a:xfrm>
        </p:spPr>
        <p:txBody>
          <a:bodyPr/>
          <a:lstStyle/>
          <a:p>
            <a:r>
              <a:rPr lang="en-US" sz="2000" dirty="0"/>
              <a:t>Security – custom </a:t>
            </a:r>
            <a:r>
              <a:rPr lang="en-US" sz="2000" dirty="0" err="1"/>
              <a:t>GitRepository</a:t>
            </a:r>
            <a:r>
              <a:rPr lang="en-US" sz="2000" dirty="0"/>
              <a:t> definition can access unintended resources</a:t>
            </a:r>
          </a:p>
          <a:p>
            <a:pPr lvl="1"/>
            <a:r>
              <a:rPr lang="en-US" sz="2000" dirty="0">
                <a:hlinkClick r:id="rId3"/>
              </a:rPr>
              <a:t>https://fluxcd.io/flux/security/best-practices/</a:t>
            </a:r>
            <a:endParaRPr lang="en-US" sz="2000" dirty="0"/>
          </a:p>
          <a:p>
            <a:pPr marL="0" indent="0">
              <a:buNone/>
            </a:pPr>
            <a:endParaRPr lang="en-US" dirty="0"/>
          </a:p>
        </p:txBody>
      </p:sp>
    </p:spTree>
    <p:extLst>
      <p:ext uri="{BB962C8B-B14F-4D97-AF65-F5344CB8AC3E}">
        <p14:creationId xmlns:p14="http://schemas.microsoft.com/office/powerpoint/2010/main" val="32439489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D4F180-6777-4C47-ABCA-064FE6D30A8B}"/>
              </a:ext>
            </a:extLst>
          </p:cNvPr>
          <p:cNvSpPr>
            <a:spLocks noGrp="1"/>
          </p:cNvSpPr>
          <p:nvPr>
            <p:ph type="title"/>
          </p:nvPr>
        </p:nvSpPr>
        <p:spPr/>
        <p:txBody>
          <a:bodyPr/>
          <a:lstStyle/>
          <a:p>
            <a:r>
              <a:rPr lang="en-US" dirty="0"/>
              <a:t>Resources</a:t>
            </a:r>
          </a:p>
        </p:txBody>
      </p:sp>
      <p:sp>
        <p:nvSpPr>
          <p:cNvPr id="6" name="Text Placeholder 5">
            <a:extLst>
              <a:ext uri="{FF2B5EF4-FFF2-40B4-BE49-F238E27FC236}">
                <a16:creationId xmlns:a16="http://schemas.microsoft.com/office/drawing/2014/main" id="{52F75F27-2898-0D4E-ACCB-F28DC701C9CB}"/>
              </a:ext>
            </a:extLst>
          </p:cNvPr>
          <p:cNvSpPr>
            <a:spLocks noGrp="1"/>
          </p:cNvSpPr>
          <p:nvPr>
            <p:ph type="body" sz="quarter" idx="10"/>
          </p:nvPr>
        </p:nvSpPr>
        <p:spPr>
          <a:xfrm>
            <a:off x="352537" y="2392916"/>
            <a:ext cx="5184663" cy="3650075"/>
          </a:xfrm>
        </p:spPr>
        <p:txBody>
          <a:bodyPr/>
          <a:lstStyle/>
          <a:p>
            <a:r>
              <a:rPr lang="en-US" sz="2000" dirty="0" err="1"/>
              <a:t>Kubespray</a:t>
            </a:r>
            <a:r>
              <a:rPr lang="en-US" sz="2000" dirty="0"/>
              <a:t>: </a:t>
            </a:r>
            <a:r>
              <a:rPr lang="en-US" sz="2000" dirty="0">
                <a:hlinkClick r:id="rId3"/>
              </a:rPr>
              <a:t>https://kubespray.io/#/docs/getting-started</a:t>
            </a:r>
            <a:endParaRPr lang="en-US" sz="2000" dirty="0"/>
          </a:p>
          <a:p>
            <a:r>
              <a:rPr lang="en-US" sz="2000" dirty="0" err="1"/>
              <a:t>GitOps</a:t>
            </a:r>
            <a:r>
              <a:rPr lang="en-US" sz="2000" dirty="0"/>
              <a:t> Toolkit concepts: </a:t>
            </a:r>
            <a:r>
              <a:rPr lang="en-US" sz="2000" dirty="0">
                <a:hlinkClick r:id="rId4"/>
              </a:rPr>
              <a:t>https://fluxcd.io/flux/concepts/</a:t>
            </a:r>
            <a:endParaRPr lang="en-US" sz="2000" dirty="0"/>
          </a:p>
          <a:p>
            <a:r>
              <a:rPr lang="en-US" sz="2000" dirty="0" err="1"/>
              <a:t>GitOps</a:t>
            </a:r>
            <a:r>
              <a:rPr lang="en-US" sz="2000" dirty="0"/>
              <a:t> Toolkit components: </a:t>
            </a:r>
            <a:r>
              <a:rPr lang="en-US" sz="2000" dirty="0">
                <a:hlinkClick r:id="rId5"/>
              </a:rPr>
              <a:t>https://fluxcd.io/flux/components/</a:t>
            </a:r>
            <a:endParaRPr lang="en-US" sz="2000" dirty="0"/>
          </a:p>
          <a:p>
            <a:r>
              <a:rPr lang="en-US" sz="2000" dirty="0" err="1"/>
              <a:t>GitOps</a:t>
            </a:r>
            <a:r>
              <a:rPr lang="en-US" sz="2000" dirty="0"/>
              <a:t> Toolkit Image Update Automation: </a:t>
            </a:r>
            <a:r>
              <a:rPr lang="en-US" sz="2000" dirty="0">
                <a:hlinkClick r:id="rId6"/>
              </a:rPr>
              <a:t>https://fluxcd.io/flux/components/image/</a:t>
            </a:r>
            <a:endParaRPr lang="en-US" sz="2000" dirty="0"/>
          </a:p>
          <a:p>
            <a:pPr marL="0" indent="0">
              <a:buNone/>
            </a:pPr>
            <a:endParaRPr lang="en-US" sz="2000" dirty="0"/>
          </a:p>
        </p:txBody>
      </p:sp>
      <p:sp>
        <p:nvSpPr>
          <p:cNvPr id="4" name="Text Placeholder 3">
            <a:extLst>
              <a:ext uri="{FF2B5EF4-FFF2-40B4-BE49-F238E27FC236}">
                <a16:creationId xmlns:a16="http://schemas.microsoft.com/office/drawing/2014/main" id="{333C302F-48C9-774F-BA68-2C47CAC396A1}"/>
              </a:ext>
            </a:extLst>
          </p:cNvPr>
          <p:cNvSpPr>
            <a:spLocks noGrp="1"/>
          </p:cNvSpPr>
          <p:nvPr>
            <p:ph type="body" sz="quarter" idx="12"/>
          </p:nvPr>
        </p:nvSpPr>
        <p:spPr>
          <a:xfrm>
            <a:off x="352537" y="1679517"/>
            <a:ext cx="10622280" cy="463550"/>
          </a:xfrm>
        </p:spPr>
        <p:txBody>
          <a:bodyPr/>
          <a:lstStyle/>
          <a:p>
            <a:endParaRPr lang="en-US" dirty="0"/>
          </a:p>
        </p:txBody>
      </p:sp>
      <p:sp>
        <p:nvSpPr>
          <p:cNvPr id="8" name="Text Placeholder 7">
            <a:extLst>
              <a:ext uri="{FF2B5EF4-FFF2-40B4-BE49-F238E27FC236}">
                <a16:creationId xmlns:a16="http://schemas.microsoft.com/office/drawing/2014/main" id="{EA7441ED-8A8C-EF4C-BD39-49989CBBB492}"/>
              </a:ext>
            </a:extLst>
          </p:cNvPr>
          <p:cNvSpPr>
            <a:spLocks noGrp="1"/>
          </p:cNvSpPr>
          <p:nvPr>
            <p:ph type="body" sz="quarter" idx="13"/>
          </p:nvPr>
        </p:nvSpPr>
        <p:spPr>
          <a:xfrm>
            <a:off x="5813537" y="2392916"/>
            <a:ext cx="5184663" cy="3650075"/>
          </a:xfrm>
        </p:spPr>
        <p:txBody>
          <a:bodyPr/>
          <a:lstStyle/>
          <a:p>
            <a:pPr marL="0" indent="0">
              <a:buNone/>
            </a:pPr>
            <a:endParaRPr lang="en-US" dirty="0"/>
          </a:p>
        </p:txBody>
      </p:sp>
    </p:spTree>
    <p:extLst>
      <p:ext uri="{BB962C8B-B14F-4D97-AF65-F5344CB8AC3E}">
        <p14:creationId xmlns:p14="http://schemas.microsoft.com/office/powerpoint/2010/main" val="32268160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09183F-CA98-1746-9FC6-C6908176CFFB}"/>
              </a:ext>
            </a:extLst>
          </p:cNvPr>
          <p:cNvSpPr/>
          <p:nvPr/>
        </p:nvSpPr>
        <p:spPr>
          <a:xfrm>
            <a:off x="4165600" y="3031579"/>
            <a:ext cx="3887649" cy="769441"/>
          </a:xfrm>
          <a:prstGeom prst="rect">
            <a:avLst/>
          </a:prstGeom>
        </p:spPr>
        <p:txBody>
          <a:bodyPr wrap="square">
            <a:noAutofit/>
          </a:bodyPr>
          <a:lstStyle/>
          <a:p>
            <a:pPr algn="ctr"/>
            <a:r>
              <a:rPr lang="en-US" sz="4400" b="1">
                <a:solidFill>
                  <a:schemeClr val="bg1"/>
                </a:solidFill>
                <a:latin typeface="Bai Jamjuree" pitchFamily="2" charset="-34"/>
                <a:ea typeface="Source Sans Pro" panose="020B0503030403020204" pitchFamily="34" charset="0"/>
                <a:cs typeface="Bai Jamjuree" pitchFamily="2" charset="-34"/>
              </a:rPr>
              <a:t>THANK YOU</a:t>
            </a:r>
            <a:endParaRPr lang="en-US" sz="4400" b="1">
              <a:latin typeface="Bai Jamjuree" pitchFamily="2" charset="-34"/>
              <a:cs typeface="Bai Jamjuree" pitchFamily="2" charset="-34"/>
            </a:endParaRPr>
          </a:p>
        </p:txBody>
      </p:sp>
      <p:sp>
        <p:nvSpPr>
          <p:cNvPr id="3" name="Title 2">
            <a:extLst>
              <a:ext uri="{FF2B5EF4-FFF2-40B4-BE49-F238E27FC236}">
                <a16:creationId xmlns:a16="http://schemas.microsoft.com/office/drawing/2014/main" id="{C16C5ADC-A6A1-F14D-8DEC-91769C1EEB8B}"/>
              </a:ext>
            </a:extLst>
          </p:cNvPr>
          <p:cNvSpPr>
            <a:spLocks noGrp="1"/>
          </p:cNvSpPr>
          <p:nvPr>
            <p:ph type="title"/>
          </p:nvPr>
        </p:nvSpPr>
        <p:spPr/>
        <p:txBody>
          <a:bodyPr/>
          <a:lstStyle/>
          <a:p>
            <a:r>
              <a:rPr lang="en-US" sz="3600"/>
              <a:t>Thank You</a:t>
            </a:r>
          </a:p>
        </p:txBody>
      </p:sp>
    </p:spTree>
    <p:extLst>
      <p:ext uri="{BB962C8B-B14F-4D97-AF65-F5344CB8AC3E}">
        <p14:creationId xmlns:p14="http://schemas.microsoft.com/office/powerpoint/2010/main" val="10109825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03BA7B-BA4D-BF41-AA12-220B78F2DEA8}"/>
              </a:ext>
            </a:extLst>
          </p:cNvPr>
          <p:cNvSpPr>
            <a:spLocks noGrp="1"/>
          </p:cNvSpPr>
          <p:nvPr>
            <p:ph type="title"/>
          </p:nvPr>
        </p:nvSpPr>
        <p:spPr/>
        <p:txBody>
          <a:bodyPr/>
          <a:lstStyle/>
          <a:p>
            <a:r>
              <a:rPr lang="cs-CZ" dirty="0"/>
              <a:t>500 </a:t>
            </a:r>
            <a:r>
              <a:rPr lang="cs-CZ" dirty="0" err="1"/>
              <a:t>commits</a:t>
            </a:r>
            <a:r>
              <a:rPr lang="cs-CZ" dirty="0"/>
              <a:t> </a:t>
            </a:r>
            <a:r>
              <a:rPr lang="cs-CZ" dirty="0" err="1"/>
              <a:t>journey</a:t>
            </a:r>
            <a:r>
              <a:rPr lang="cs-CZ" dirty="0"/>
              <a:t> to </a:t>
            </a:r>
            <a:r>
              <a:rPr lang="cs-CZ" dirty="0" err="1"/>
              <a:t>Kubernetes</a:t>
            </a:r>
            <a:br>
              <a:rPr lang="cs-CZ" b="0" dirty="0"/>
            </a:br>
            <a:br>
              <a:rPr lang="cs-CZ" dirty="0"/>
            </a:br>
            <a:endParaRPr lang="en-US" dirty="0"/>
          </a:p>
        </p:txBody>
      </p:sp>
      <p:sp>
        <p:nvSpPr>
          <p:cNvPr id="10" name="Text Placeholder 9">
            <a:extLst>
              <a:ext uri="{FF2B5EF4-FFF2-40B4-BE49-F238E27FC236}">
                <a16:creationId xmlns:a16="http://schemas.microsoft.com/office/drawing/2014/main" id="{1C1DD3C5-9C4F-5E4C-BC08-C9E11CC85B7F}"/>
              </a:ext>
            </a:extLst>
          </p:cNvPr>
          <p:cNvSpPr>
            <a:spLocks noGrp="1"/>
          </p:cNvSpPr>
          <p:nvPr>
            <p:ph type="body" sz="quarter" idx="10"/>
          </p:nvPr>
        </p:nvSpPr>
        <p:spPr/>
        <p:txBody>
          <a:bodyPr/>
          <a:lstStyle/>
          <a:p>
            <a:r>
              <a:rPr lang="en-US" dirty="0"/>
              <a:t>November 3, 2022</a:t>
            </a:r>
          </a:p>
        </p:txBody>
      </p:sp>
      <p:sp>
        <p:nvSpPr>
          <p:cNvPr id="11" name="Text Placeholder 10">
            <a:extLst>
              <a:ext uri="{FF2B5EF4-FFF2-40B4-BE49-F238E27FC236}">
                <a16:creationId xmlns:a16="http://schemas.microsoft.com/office/drawing/2014/main" id="{95E780D7-0DF3-174C-A0B9-909EF7C78F82}"/>
              </a:ext>
            </a:extLst>
          </p:cNvPr>
          <p:cNvSpPr>
            <a:spLocks noGrp="1"/>
          </p:cNvSpPr>
          <p:nvPr>
            <p:ph type="body" sz="quarter" idx="11"/>
          </p:nvPr>
        </p:nvSpPr>
        <p:spPr/>
        <p:txBody>
          <a:bodyPr/>
          <a:lstStyle/>
          <a:p>
            <a:r>
              <a:rPr lang="en-US" dirty="0" err="1"/>
              <a:t>Vasyl</a:t>
            </a:r>
            <a:r>
              <a:rPr lang="en-US"/>
              <a:t> </a:t>
            </a:r>
            <a:r>
              <a:rPr lang="en-US" err="1"/>
              <a:t>Kaigorodov</a:t>
            </a:r>
            <a:r>
              <a:rPr lang="en-US"/>
              <a:t>, Senior Engineering Manager</a:t>
            </a:r>
          </a:p>
        </p:txBody>
      </p:sp>
      <p:pic>
        <p:nvPicPr>
          <p:cNvPr id="4" name="Picture Placeholder 3">
            <a:extLst>
              <a:ext uri="{FF2B5EF4-FFF2-40B4-BE49-F238E27FC236}">
                <a16:creationId xmlns:a16="http://schemas.microsoft.com/office/drawing/2014/main" id="{29F071FA-060C-E04F-8542-9BD1E12E2326}"/>
              </a:ext>
            </a:extLst>
          </p:cNvPr>
          <p:cNvPicPr>
            <a:picLocks noGrp="1" noChangeAspect="1"/>
          </p:cNvPicPr>
          <p:nvPr>
            <p:ph type="pic" sz="quarter" idx="23"/>
          </p:nvPr>
        </p:nvPicPr>
        <p:blipFill>
          <a:blip r:embed="rId3"/>
          <a:stretch>
            <a:fillRect/>
          </a:stretch>
        </p:blipFill>
        <p:spPr>
          <a:xfrm>
            <a:off x="4391802" y="1958339"/>
            <a:ext cx="2971800" cy="464820"/>
          </a:xfrm>
        </p:spPr>
      </p:pic>
    </p:spTree>
    <p:extLst>
      <p:ext uri="{BB962C8B-B14F-4D97-AF65-F5344CB8AC3E}">
        <p14:creationId xmlns:p14="http://schemas.microsoft.com/office/powerpoint/2010/main" val="1967582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90F4-EB57-5C43-A381-089907E7AC8F}"/>
              </a:ext>
            </a:extLst>
          </p:cNvPr>
          <p:cNvSpPr>
            <a:spLocks noGrp="1"/>
          </p:cNvSpPr>
          <p:nvPr>
            <p:ph type="title"/>
          </p:nvPr>
        </p:nvSpPr>
        <p:spPr/>
        <p:txBody>
          <a:bodyPr/>
          <a:lstStyle/>
          <a:p>
            <a:endParaRPr lang="en-US" sz="2000" b="0">
              <a:latin typeface="Bai Jamjuree Light" pitchFamily="2" charset="-34"/>
              <a:cs typeface="Bai Jamjuree Light" pitchFamily="2" charset="-34"/>
            </a:endParaRPr>
          </a:p>
        </p:txBody>
      </p:sp>
      <p:pic>
        <p:nvPicPr>
          <p:cNvPr id="4" name="Picture 3">
            <a:extLst>
              <a:ext uri="{FF2B5EF4-FFF2-40B4-BE49-F238E27FC236}">
                <a16:creationId xmlns:a16="http://schemas.microsoft.com/office/drawing/2014/main" id="{FA6C3F9C-395D-E74B-954B-CAB7824553AD}"/>
              </a:ext>
            </a:extLst>
          </p:cNvPr>
          <p:cNvPicPr>
            <a:picLocks noChangeAspect="1"/>
          </p:cNvPicPr>
          <p:nvPr/>
        </p:nvPicPr>
        <p:blipFill>
          <a:blip r:embed="rId3"/>
          <a:stretch>
            <a:fillRect/>
          </a:stretch>
        </p:blipFill>
        <p:spPr>
          <a:xfrm>
            <a:off x="3216910" y="1538591"/>
            <a:ext cx="5593080" cy="3810000"/>
          </a:xfrm>
          <a:prstGeom prst="rect">
            <a:avLst/>
          </a:prstGeom>
        </p:spPr>
      </p:pic>
    </p:spTree>
    <p:extLst>
      <p:ext uri="{BB962C8B-B14F-4D97-AF65-F5344CB8AC3E}">
        <p14:creationId xmlns:p14="http://schemas.microsoft.com/office/powerpoint/2010/main" val="2367841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41CA-9289-084C-8F18-1628B5E2325B}"/>
              </a:ext>
            </a:extLst>
          </p:cNvPr>
          <p:cNvSpPr>
            <a:spLocks noGrp="1"/>
          </p:cNvSpPr>
          <p:nvPr>
            <p:ph type="title"/>
          </p:nvPr>
        </p:nvSpPr>
        <p:spPr/>
        <p:txBody>
          <a:bodyPr>
            <a:noAutofit/>
          </a:bodyPr>
          <a:lstStyle/>
          <a:p>
            <a:r>
              <a:rPr lang="en-US"/>
              <a:t>Kubernetes evolution at Zeta</a:t>
            </a:r>
          </a:p>
        </p:txBody>
      </p:sp>
      <p:sp>
        <p:nvSpPr>
          <p:cNvPr id="4" name="Chevron 13">
            <a:extLst>
              <a:ext uri="{FF2B5EF4-FFF2-40B4-BE49-F238E27FC236}">
                <a16:creationId xmlns:a16="http://schemas.microsoft.com/office/drawing/2014/main" id="{CCD87389-018F-5A4C-B4D0-2C07494DC2D7}"/>
              </a:ext>
            </a:extLst>
          </p:cNvPr>
          <p:cNvSpPr/>
          <p:nvPr/>
        </p:nvSpPr>
        <p:spPr>
          <a:xfrm>
            <a:off x="9061254" y="2714812"/>
            <a:ext cx="2127437" cy="406400"/>
          </a:xfrm>
          <a:prstGeom prst="chevron">
            <a:avLst>
              <a:gd name="adj" fmla="val 32323"/>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38100">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3200">
              <a:solidFill>
                <a:schemeClr val="accent2"/>
              </a:solidFill>
              <a:highlight>
                <a:srgbClr val="FFFF00"/>
              </a:highlight>
              <a:latin typeface="Bai Jamjuree" pitchFamily="2" charset="-34"/>
              <a:ea typeface="Source Sans Pro" panose="020B0503030403020204" pitchFamily="34" charset="0"/>
            </a:endParaRPr>
          </a:p>
        </p:txBody>
      </p:sp>
      <p:sp>
        <p:nvSpPr>
          <p:cNvPr id="5" name="Oval 4">
            <a:extLst>
              <a:ext uri="{FF2B5EF4-FFF2-40B4-BE49-F238E27FC236}">
                <a16:creationId xmlns:a16="http://schemas.microsoft.com/office/drawing/2014/main" id="{7F9A58AE-5A84-0D4A-B45D-85FB0DFF163A}"/>
              </a:ext>
            </a:extLst>
          </p:cNvPr>
          <p:cNvSpPr/>
          <p:nvPr/>
        </p:nvSpPr>
        <p:spPr>
          <a:xfrm>
            <a:off x="10067243" y="2861615"/>
            <a:ext cx="115459" cy="115459"/>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3200">
              <a:solidFill>
                <a:schemeClr val="accent2"/>
              </a:solidFill>
              <a:highlight>
                <a:srgbClr val="FFFF00"/>
              </a:highlight>
              <a:latin typeface="Bai Jamjuree" pitchFamily="2" charset="-34"/>
              <a:ea typeface="Source Sans Pro" panose="020B0503030403020204" pitchFamily="34" charset="0"/>
            </a:endParaRPr>
          </a:p>
        </p:txBody>
      </p:sp>
      <p:sp>
        <p:nvSpPr>
          <p:cNvPr id="7" name="Chevron 12">
            <a:extLst>
              <a:ext uri="{FF2B5EF4-FFF2-40B4-BE49-F238E27FC236}">
                <a16:creationId xmlns:a16="http://schemas.microsoft.com/office/drawing/2014/main" id="{F7DAB011-4BCE-0A42-BE6B-859B1AA49C18}"/>
              </a:ext>
            </a:extLst>
          </p:cNvPr>
          <p:cNvSpPr/>
          <p:nvPr/>
        </p:nvSpPr>
        <p:spPr>
          <a:xfrm>
            <a:off x="7034066" y="2714812"/>
            <a:ext cx="2127437" cy="406400"/>
          </a:xfrm>
          <a:prstGeom prst="chevron">
            <a:avLst>
              <a:gd name="adj" fmla="val 32323"/>
            </a:avLst>
          </a:prstGeom>
          <a:gradFill flip="none" rotWithShape="1">
            <a:gsLst>
              <a:gs pos="6000">
                <a:schemeClr val="accent3">
                  <a:lumMod val="67000"/>
                </a:schemeClr>
              </a:gs>
              <a:gs pos="100000">
                <a:schemeClr val="accent3">
                  <a:lumMod val="60000"/>
                  <a:lumOff val="40000"/>
                </a:schemeClr>
              </a:gs>
            </a:gsLst>
            <a:lin ang="16200000" scaled="1"/>
            <a:tileRect/>
          </a:gradFill>
          <a:ln w="38100">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3200">
              <a:solidFill>
                <a:schemeClr val="accent2"/>
              </a:solidFill>
              <a:highlight>
                <a:srgbClr val="FFFF00"/>
              </a:highlight>
              <a:latin typeface="Bai Jamjuree" pitchFamily="2" charset="-34"/>
              <a:ea typeface="Source Sans Pro" panose="020B0503030403020204" pitchFamily="34" charset="0"/>
            </a:endParaRPr>
          </a:p>
        </p:txBody>
      </p:sp>
      <p:sp>
        <p:nvSpPr>
          <p:cNvPr id="8" name="Oval 7">
            <a:extLst>
              <a:ext uri="{FF2B5EF4-FFF2-40B4-BE49-F238E27FC236}">
                <a16:creationId xmlns:a16="http://schemas.microsoft.com/office/drawing/2014/main" id="{C9BA4095-5A5A-5E49-8E28-ECAF2C0D162C}"/>
              </a:ext>
            </a:extLst>
          </p:cNvPr>
          <p:cNvSpPr/>
          <p:nvPr/>
        </p:nvSpPr>
        <p:spPr>
          <a:xfrm>
            <a:off x="8040055" y="2861615"/>
            <a:ext cx="115459" cy="115459"/>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3200">
              <a:solidFill>
                <a:schemeClr val="accent2"/>
              </a:solidFill>
              <a:highlight>
                <a:srgbClr val="FFFF00"/>
              </a:highlight>
              <a:latin typeface="Bai Jamjuree" pitchFamily="2" charset="-34"/>
              <a:ea typeface="Source Sans Pro" panose="020B0503030403020204" pitchFamily="34" charset="0"/>
            </a:endParaRPr>
          </a:p>
        </p:txBody>
      </p:sp>
      <p:grpSp>
        <p:nvGrpSpPr>
          <p:cNvPr id="9" name="Group 8">
            <a:extLst>
              <a:ext uri="{FF2B5EF4-FFF2-40B4-BE49-F238E27FC236}">
                <a16:creationId xmlns:a16="http://schemas.microsoft.com/office/drawing/2014/main" id="{46C2FED9-4181-E943-9C5D-61EA177A8B86}"/>
              </a:ext>
            </a:extLst>
          </p:cNvPr>
          <p:cNvGrpSpPr/>
          <p:nvPr/>
        </p:nvGrpSpPr>
        <p:grpSpPr>
          <a:xfrm>
            <a:off x="5006879" y="2714812"/>
            <a:ext cx="2127437" cy="406400"/>
            <a:chOff x="3774211" y="1733550"/>
            <a:chExt cx="1595578" cy="304800"/>
          </a:xfrm>
        </p:grpSpPr>
        <p:sp>
          <p:nvSpPr>
            <p:cNvPr id="10" name="Chevron 11">
              <a:extLst>
                <a:ext uri="{FF2B5EF4-FFF2-40B4-BE49-F238E27FC236}">
                  <a16:creationId xmlns:a16="http://schemas.microsoft.com/office/drawing/2014/main" id="{61E9BDE0-FAC1-474A-9590-810DBFA66AD3}"/>
                </a:ext>
              </a:extLst>
            </p:cNvPr>
            <p:cNvSpPr/>
            <p:nvPr/>
          </p:nvSpPr>
          <p:spPr>
            <a:xfrm>
              <a:off x="3774211" y="1733550"/>
              <a:ext cx="1595578" cy="304800"/>
            </a:xfrm>
            <a:prstGeom prst="chevron">
              <a:avLst>
                <a:gd name="adj" fmla="val 32323"/>
              </a:avLst>
            </a:prstGeom>
            <a:gradFill flip="none" rotWithShape="1">
              <a:gsLst>
                <a:gs pos="48000">
                  <a:schemeClr val="accent2">
                    <a:lumMod val="97000"/>
                    <a:lumOff val="3000"/>
                  </a:schemeClr>
                </a:gs>
                <a:gs pos="100000">
                  <a:schemeClr val="accent2">
                    <a:lumMod val="60000"/>
                    <a:lumOff val="40000"/>
                  </a:schemeClr>
                </a:gs>
              </a:gsLst>
              <a:lin ang="16200000" scaled="1"/>
              <a:tileRect/>
            </a:gradFill>
            <a:ln w="38100">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3200">
                <a:solidFill>
                  <a:schemeClr val="accent2"/>
                </a:solidFill>
                <a:highlight>
                  <a:srgbClr val="FFFF00"/>
                </a:highlight>
                <a:latin typeface="Bai Jamjuree" pitchFamily="2" charset="-34"/>
                <a:ea typeface="Source Sans Pro" panose="020B0503030403020204" pitchFamily="34" charset="0"/>
              </a:endParaRPr>
            </a:p>
          </p:txBody>
        </p:sp>
        <p:sp>
          <p:nvSpPr>
            <p:cNvPr id="11" name="Oval 10">
              <a:extLst>
                <a:ext uri="{FF2B5EF4-FFF2-40B4-BE49-F238E27FC236}">
                  <a16:creationId xmlns:a16="http://schemas.microsoft.com/office/drawing/2014/main" id="{820C73FB-ED73-3E4E-96B0-926CA4E73BBC}"/>
                </a:ext>
              </a:extLst>
            </p:cNvPr>
            <p:cNvSpPr/>
            <p:nvPr/>
          </p:nvSpPr>
          <p:spPr>
            <a:xfrm>
              <a:off x="4528703" y="1843652"/>
              <a:ext cx="86594" cy="8659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3200">
                <a:solidFill>
                  <a:schemeClr val="accent2"/>
                </a:solidFill>
                <a:highlight>
                  <a:srgbClr val="FFFF00"/>
                </a:highlight>
                <a:latin typeface="Bai Jamjuree" pitchFamily="2" charset="-34"/>
                <a:ea typeface="Source Sans Pro" panose="020B0503030403020204" pitchFamily="34" charset="0"/>
              </a:endParaRPr>
            </a:p>
          </p:txBody>
        </p:sp>
      </p:grpSp>
      <p:sp>
        <p:nvSpPr>
          <p:cNvPr id="13" name="Chevron 10">
            <a:extLst>
              <a:ext uri="{FF2B5EF4-FFF2-40B4-BE49-F238E27FC236}">
                <a16:creationId xmlns:a16="http://schemas.microsoft.com/office/drawing/2014/main" id="{25BAF12F-9FC3-374F-AAC3-E599971E63B0}"/>
              </a:ext>
            </a:extLst>
          </p:cNvPr>
          <p:cNvSpPr/>
          <p:nvPr/>
        </p:nvSpPr>
        <p:spPr>
          <a:xfrm>
            <a:off x="2979691" y="2714812"/>
            <a:ext cx="2127437" cy="406400"/>
          </a:xfrm>
          <a:prstGeom prst="chevron">
            <a:avLst>
              <a:gd name="adj" fmla="val 32323"/>
            </a:avLst>
          </a:prstGeom>
          <a:gradFill flip="none" rotWithShape="1">
            <a:gsLst>
              <a:gs pos="0">
                <a:schemeClr val="accent2">
                  <a:lumMod val="95000"/>
                  <a:lumOff val="5000"/>
                </a:schemeClr>
              </a:gs>
              <a:gs pos="100000">
                <a:schemeClr val="accent2">
                  <a:lumMod val="60000"/>
                </a:schemeClr>
              </a:gs>
            </a:gsLst>
            <a:lin ang="2700000" scaled="1"/>
            <a:tileRect/>
          </a:gradFill>
          <a:ln w="38100">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3200">
              <a:solidFill>
                <a:schemeClr val="accent2"/>
              </a:solidFill>
              <a:highlight>
                <a:srgbClr val="FFFF00"/>
              </a:highlight>
              <a:latin typeface="Bai Jamjuree" pitchFamily="2" charset="-34"/>
              <a:ea typeface="Source Sans Pro" panose="020B0503030403020204" pitchFamily="34" charset="0"/>
            </a:endParaRPr>
          </a:p>
        </p:txBody>
      </p:sp>
      <p:sp>
        <p:nvSpPr>
          <p:cNvPr id="14" name="Oval 13">
            <a:extLst>
              <a:ext uri="{FF2B5EF4-FFF2-40B4-BE49-F238E27FC236}">
                <a16:creationId xmlns:a16="http://schemas.microsoft.com/office/drawing/2014/main" id="{78D23402-D062-EA44-B349-6E7ECF052C84}"/>
              </a:ext>
            </a:extLst>
          </p:cNvPr>
          <p:cNvSpPr/>
          <p:nvPr/>
        </p:nvSpPr>
        <p:spPr>
          <a:xfrm>
            <a:off x="3985680" y="2861615"/>
            <a:ext cx="115459" cy="115459"/>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3200">
              <a:solidFill>
                <a:schemeClr val="accent2"/>
              </a:solidFill>
              <a:highlight>
                <a:srgbClr val="FFFF00"/>
              </a:highlight>
              <a:latin typeface="Bai Jamjuree" pitchFamily="2" charset="-34"/>
              <a:ea typeface="Source Sans Pro" panose="020B0503030403020204" pitchFamily="34" charset="0"/>
            </a:endParaRPr>
          </a:p>
        </p:txBody>
      </p:sp>
      <p:sp>
        <p:nvSpPr>
          <p:cNvPr id="15" name="Rectangle 14">
            <a:extLst>
              <a:ext uri="{FF2B5EF4-FFF2-40B4-BE49-F238E27FC236}">
                <a16:creationId xmlns:a16="http://schemas.microsoft.com/office/drawing/2014/main" id="{A642BC37-6D30-B64F-A9DE-69C4257E8EC2}"/>
              </a:ext>
            </a:extLst>
          </p:cNvPr>
          <p:cNvSpPr/>
          <p:nvPr/>
        </p:nvSpPr>
        <p:spPr>
          <a:xfrm>
            <a:off x="1646571" y="2206812"/>
            <a:ext cx="739306" cy="400110"/>
          </a:xfrm>
          <a:prstGeom prst="rect">
            <a:avLst/>
          </a:prstGeom>
        </p:spPr>
        <p:txBody>
          <a:bodyPr wrap="none">
            <a:noAutofit/>
          </a:bodyPr>
          <a:lstStyle/>
          <a:p>
            <a:pPr algn="ctr"/>
            <a:r>
              <a:rPr lang="en-US" sz="2000" b="1">
                <a:solidFill>
                  <a:schemeClr val="accent3"/>
                </a:solidFill>
                <a:latin typeface="Bai Jamjuree" pitchFamily="2" charset="-34"/>
                <a:ea typeface="Source Sans Pro" panose="020B0503030403020204" pitchFamily="34" charset="0"/>
                <a:cs typeface="Bai Jamjuree" pitchFamily="2" charset="-34"/>
              </a:rPr>
              <a:t>2019</a:t>
            </a:r>
          </a:p>
        </p:txBody>
      </p:sp>
      <p:sp>
        <p:nvSpPr>
          <p:cNvPr id="16" name="Rectangle 15">
            <a:extLst>
              <a:ext uri="{FF2B5EF4-FFF2-40B4-BE49-F238E27FC236}">
                <a16:creationId xmlns:a16="http://schemas.microsoft.com/office/drawing/2014/main" id="{635AC038-886B-DB4D-8340-8B0E882F73E7}"/>
              </a:ext>
            </a:extLst>
          </p:cNvPr>
          <p:cNvSpPr/>
          <p:nvPr/>
        </p:nvSpPr>
        <p:spPr>
          <a:xfrm>
            <a:off x="3656926" y="2206812"/>
            <a:ext cx="772969" cy="400110"/>
          </a:xfrm>
          <a:prstGeom prst="rect">
            <a:avLst/>
          </a:prstGeom>
        </p:spPr>
        <p:txBody>
          <a:bodyPr wrap="none">
            <a:noAutofit/>
          </a:bodyPr>
          <a:lstStyle/>
          <a:p>
            <a:pPr algn="ctr"/>
            <a:r>
              <a:rPr lang="en-US" sz="2000" b="1">
                <a:solidFill>
                  <a:schemeClr val="accent3"/>
                </a:solidFill>
                <a:latin typeface="Bai Jamjuree" pitchFamily="2" charset="-34"/>
                <a:ea typeface="Source Sans Pro" panose="020B0503030403020204" pitchFamily="34" charset="0"/>
                <a:cs typeface="Bai Jamjuree" pitchFamily="2" charset="-34"/>
              </a:rPr>
              <a:t>2020</a:t>
            </a:r>
          </a:p>
        </p:txBody>
      </p:sp>
      <p:sp>
        <p:nvSpPr>
          <p:cNvPr id="17" name="Rectangle 16">
            <a:extLst>
              <a:ext uri="{FF2B5EF4-FFF2-40B4-BE49-F238E27FC236}">
                <a16:creationId xmlns:a16="http://schemas.microsoft.com/office/drawing/2014/main" id="{38A955C8-7531-004D-83F5-B4FC1DA2A1D7}"/>
              </a:ext>
            </a:extLst>
          </p:cNvPr>
          <p:cNvSpPr/>
          <p:nvPr/>
        </p:nvSpPr>
        <p:spPr>
          <a:xfrm>
            <a:off x="5685717" y="2206812"/>
            <a:ext cx="769763" cy="400110"/>
          </a:xfrm>
          <a:prstGeom prst="rect">
            <a:avLst/>
          </a:prstGeom>
        </p:spPr>
        <p:txBody>
          <a:bodyPr wrap="none">
            <a:noAutofit/>
          </a:bodyPr>
          <a:lstStyle/>
          <a:p>
            <a:pPr algn="ctr"/>
            <a:r>
              <a:rPr lang="en-US" sz="2000" b="1">
                <a:solidFill>
                  <a:schemeClr val="accent3"/>
                </a:solidFill>
                <a:latin typeface="Bai Jamjuree" pitchFamily="2" charset="-34"/>
                <a:ea typeface="Source Sans Pro" panose="020B0503030403020204" pitchFamily="34" charset="0"/>
                <a:cs typeface="Bai Jamjuree" pitchFamily="2" charset="-34"/>
              </a:rPr>
              <a:t>2021</a:t>
            </a:r>
          </a:p>
        </p:txBody>
      </p:sp>
      <p:sp>
        <p:nvSpPr>
          <p:cNvPr id="18" name="Rectangle 17">
            <a:extLst>
              <a:ext uri="{FF2B5EF4-FFF2-40B4-BE49-F238E27FC236}">
                <a16:creationId xmlns:a16="http://schemas.microsoft.com/office/drawing/2014/main" id="{FB1035B3-6151-F84C-89F9-B6F84E7E71F1}"/>
              </a:ext>
            </a:extLst>
          </p:cNvPr>
          <p:cNvSpPr/>
          <p:nvPr/>
        </p:nvSpPr>
        <p:spPr>
          <a:xfrm>
            <a:off x="7683249" y="2206812"/>
            <a:ext cx="829074" cy="400110"/>
          </a:xfrm>
          <a:prstGeom prst="rect">
            <a:avLst/>
          </a:prstGeom>
        </p:spPr>
        <p:txBody>
          <a:bodyPr wrap="none">
            <a:noAutofit/>
          </a:bodyPr>
          <a:lstStyle/>
          <a:p>
            <a:pPr algn="ctr"/>
            <a:r>
              <a:rPr lang="en-US" sz="2000" b="1">
                <a:solidFill>
                  <a:schemeClr val="accent3"/>
                </a:solidFill>
                <a:latin typeface="Bai Jamjuree" pitchFamily="2" charset="-34"/>
                <a:ea typeface="Source Sans Pro" panose="020B0503030403020204" pitchFamily="34" charset="0"/>
                <a:cs typeface="Bai Jamjuree" pitchFamily="2" charset="-34"/>
              </a:rPr>
              <a:t>2022</a:t>
            </a:r>
          </a:p>
        </p:txBody>
      </p:sp>
      <p:sp>
        <p:nvSpPr>
          <p:cNvPr id="19" name="Rectangle 18">
            <a:extLst>
              <a:ext uri="{FF2B5EF4-FFF2-40B4-BE49-F238E27FC236}">
                <a16:creationId xmlns:a16="http://schemas.microsoft.com/office/drawing/2014/main" id="{DDAFE520-DBA0-1D48-B58F-AB0914B078F9}"/>
              </a:ext>
            </a:extLst>
          </p:cNvPr>
          <p:cNvSpPr/>
          <p:nvPr/>
        </p:nvSpPr>
        <p:spPr>
          <a:xfrm>
            <a:off x="9747306" y="2206812"/>
            <a:ext cx="755335" cy="400110"/>
          </a:xfrm>
          <a:prstGeom prst="rect">
            <a:avLst/>
          </a:prstGeom>
        </p:spPr>
        <p:txBody>
          <a:bodyPr wrap="none">
            <a:noAutofit/>
          </a:bodyPr>
          <a:lstStyle/>
          <a:p>
            <a:pPr algn="ctr"/>
            <a:r>
              <a:rPr lang="en-US" sz="2000" b="1">
                <a:solidFill>
                  <a:schemeClr val="accent3"/>
                </a:solidFill>
                <a:latin typeface="Bai Jamjuree" pitchFamily="2" charset="-34"/>
                <a:ea typeface="Source Sans Pro" panose="020B0503030403020204" pitchFamily="34" charset="0"/>
                <a:cs typeface="Bai Jamjuree" pitchFamily="2" charset="-34"/>
              </a:rPr>
              <a:t>---&gt;</a:t>
            </a:r>
          </a:p>
        </p:txBody>
      </p:sp>
      <p:sp>
        <p:nvSpPr>
          <p:cNvPr id="20" name="Rectangle 19">
            <a:extLst>
              <a:ext uri="{FF2B5EF4-FFF2-40B4-BE49-F238E27FC236}">
                <a16:creationId xmlns:a16="http://schemas.microsoft.com/office/drawing/2014/main" id="{E8D42BCE-F7BF-9C4C-A7CA-8A7206E10929}"/>
              </a:ext>
            </a:extLst>
          </p:cNvPr>
          <p:cNvSpPr/>
          <p:nvPr/>
        </p:nvSpPr>
        <p:spPr>
          <a:xfrm>
            <a:off x="7117224" y="4783804"/>
            <a:ext cx="1985813" cy="1061829"/>
          </a:xfrm>
          <a:prstGeom prst="rect">
            <a:avLst/>
          </a:prstGeom>
        </p:spPr>
        <p:txBody>
          <a:bodyPr wrap="square">
            <a:noAutofit/>
          </a:bodyPr>
          <a:lstStyle/>
          <a:p>
            <a:pPr algn="ctr">
              <a:spcAft>
                <a:spcPts val="600"/>
              </a:spcAft>
            </a:pPr>
            <a:r>
              <a:rPr lang="en-US" sz="1600" b="1">
                <a:solidFill>
                  <a:schemeClr val="accent2"/>
                </a:solidFill>
                <a:latin typeface="Bai Jamjuree" pitchFamily="2" charset="-34"/>
                <a:ea typeface="Source Sans Pro Semibold" panose="020B0503030403020204" pitchFamily="34" charset="0"/>
                <a:cs typeface="Bai Jamjuree" pitchFamily="2" charset="-34"/>
              </a:rPr>
              <a:t>SCALING</a:t>
            </a:r>
            <a:endParaRPr lang="en-US" sz="2000" b="1">
              <a:solidFill>
                <a:schemeClr val="accent2"/>
              </a:solidFill>
              <a:latin typeface="Bai Jamjuree" pitchFamily="2" charset="-34"/>
              <a:ea typeface="Source Sans Pro" panose="020B0503030403020204" pitchFamily="34" charset="0"/>
              <a:cs typeface="Bai Jamjuree" pitchFamily="2" charset="-34"/>
            </a:endParaRPr>
          </a:p>
          <a:p>
            <a:pPr algn="ctr">
              <a:spcAft>
                <a:spcPts val="600"/>
              </a:spcAft>
            </a:pPr>
            <a:r>
              <a:rPr lang="en-US" sz="1400">
                <a:solidFill>
                  <a:srgbClr val="252628"/>
                </a:solidFill>
                <a:latin typeface="Bai Jamjuree Light" pitchFamily="2" charset="-34"/>
                <a:ea typeface="Source Sans Pro" panose="020B0503030403020204" pitchFamily="34" charset="0"/>
                <a:cs typeface="Bai Jamjuree Light" pitchFamily="2" charset="-34"/>
              </a:rPr>
              <a:t>More prod workloads migrated; CI workers in k8s; bare-metal clusters</a:t>
            </a:r>
          </a:p>
        </p:txBody>
      </p:sp>
      <p:sp>
        <p:nvSpPr>
          <p:cNvPr id="22" name="Chevron 4">
            <a:extLst>
              <a:ext uri="{FF2B5EF4-FFF2-40B4-BE49-F238E27FC236}">
                <a16:creationId xmlns:a16="http://schemas.microsoft.com/office/drawing/2014/main" id="{F10EC81C-1B2B-9948-BCB4-5B0DF59EE263}"/>
              </a:ext>
            </a:extLst>
          </p:cNvPr>
          <p:cNvSpPr/>
          <p:nvPr/>
        </p:nvSpPr>
        <p:spPr>
          <a:xfrm>
            <a:off x="952504" y="2714812"/>
            <a:ext cx="2127437" cy="406400"/>
          </a:xfrm>
          <a:prstGeom prst="chevron">
            <a:avLst>
              <a:gd name="adj" fmla="val 32323"/>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8100">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3200">
              <a:solidFill>
                <a:schemeClr val="accent2"/>
              </a:solidFill>
              <a:highlight>
                <a:srgbClr val="FFFF00"/>
              </a:highlight>
              <a:latin typeface="Bai Jamjuree" pitchFamily="2" charset="-34"/>
              <a:ea typeface="Source Sans Pro" panose="020B0503030403020204" pitchFamily="34" charset="0"/>
            </a:endParaRPr>
          </a:p>
        </p:txBody>
      </p:sp>
      <p:sp>
        <p:nvSpPr>
          <p:cNvPr id="23" name="Oval 22">
            <a:extLst>
              <a:ext uri="{FF2B5EF4-FFF2-40B4-BE49-F238E27FC236}">
                <a16:creationId xmlns:a16="http://schemas.microsoft.com/office/drawing/2014/main" id="{5595DFFB-B940-0444-86DD-97F8DBCA1933}"/>
              </a:ext>
            </a:extLst>
          </p:cNvPr>
          <p:cNvSpPr/>
          <p:nvPr/>
        </p:nvSpPr>
        <p:spPr>
          <a:xfrm>
            <a:off x="1958493" y="2861615"/>
            <a:ext cx="115459" cy="115459"/>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3200">
              <a:solidFill>
                <a:schemeClr val="accent2"/>
              </a:solidFill>
              <a:highlight>
                <a:srgbClr val="FFFF00"/>
              </a:highlight>
              <a:latin typeface="Bai Jamjuree" pitchFamily="2" charset="-34"/>
              <a:ea typeface="Source Sans Pro" panose="020B0503030403020204" pitchFamily="34" charset="0"/>
            </a:endParaRPr>
          </a:p>
        </p:txBody>
      </p:sp>
      <p:sp>
        <p:nvSpPr>
          <p:cNvPr id="24" name="Rectangle 23">
            <a:extLst>
              <a:ext uri="{FF2B5EF4-FFF2-40B4-BE49-F238E27FC236}">
                <a16:creationId xmlns:a16="http://schemas.microsoft.com/office/drawing/2014/main" id="{84DF21A4-E71F-EF45-9B84-70F3464F1194}"/>
              </a:ext>
            </a:extLst>
          </p:cNvPr>
          <p:cNvSpPr/>
          <p:nvPr/>
        </p:nvSpPr>
        <p:spPr>
          <a:xfrm>
            <a:off x="5088069" y="3736789"/>
            <a:ext cx="1985813" cy="1061829"/>
          </a:xfrm>
          <a:prstGeom prst="rect">
            <a:avLst/>
          </a:prstGeom>
        </p:spPr>
        <p:txBody>
          <a:bodyPr wrap="square">
            <a:noAutofit/>
          </a:bodyPr>
          <a:lstStyle/>
          <a:p>
            <a:pPr algn="ctr">
              <a:spcAft>
                <a:spcPts val="600"/>
              </a:spcAft>
            </a:pPr>
            <a:r>
              <a:rPr lang="en-US" sz="1600" b="1">
                <a:solidFill>
                  <a:schemeClr val="accent2"/>
                </a:solidFill>
                <a:latin typeface="Bai Jamjuree" pitchFamily="2" charset="-34"/>
                <a:ea typeface="Source Sans Pro" panose="020B0503030403020204" pitchFamily="34" charset="0"/>
                <a:cs typeface="Bai Jamjuree" pitchFamily="2" charset="-34"/>
              </a:rPr>
              <a:t>PRODUCTION</a:t>
            </a:r>
          </a:p>
          <a:p>
            <a:pPr algn="ctr">
              <a:spcAft>
                <a:spcPts val="600"/>
              </a:spcAft>
            </a:pPr>
            <a:r>
              <a:rPr lang="en-US" sz="1400">
                <a:solidFill>
                  <a:srgbClr val="252628"/>
                </a:solidFill>
                <a:latin typeface="Bai Jamjuree Light" pitchFamily="2" charset="-34"/>
                <a:ea typeface="Source Sans Pro" panose="020B0503030403020204" pitchFamily="34" charset="0"/>
                <a:cs typeface="Bai Jamjuree Light" pitchFamily="2" charset="-34"/>
              </a:rPr>
              <a:t>First production workloads; k8s in all DCs</a:t>
            </a:r>
          </a:p>
        </p:txBody>
      </p:sp>
      <p:sp>
        <p:nvSpPr>
          <p:cNvPr id="25" name="Rectangle 24">
            <a:extLst>
              <a:ext uri="{FF2B5EF4-FFF2-40B4-BE49-F238E27FC236}">
                <a16:creationId xmlns:a16="http://schemas.microsoft.com/office/drawing/2014/main" id="{712A3317-3205-D54F-B56A-9A80A2DD0A97}"/>
              </a:ext>
            </a:extLst>
          </p:cNvPr>
          <p:cNvSpPr/>
          <p:nvPr/>
        </p:nvSpPr>
        <p:spPr>
          <a:xfrm>
            <a:off x="3048303" y="4778387"/>
            <a:ext cx="1985813" cy="1061829"/>
          </a:xfrm>
          <a:prstGeom prst="rect">
            <a:avLst/>
          </a:prstGeom>
        </p:spPr>
        <p:txBody>
          <a:bodyPr wrap="square">
            <a:noAutofit/>
          </a:bodyPr>
          <a:lstStyle/>
          <a:p>
            <a:pPr algn="ctr">
              <a:spcAft>
                <a:spcPts val="600"/>
              </a:spcAft>
            </a:pPr>
            <a:r>
              <a:rPr lang="en-US" sz="1600" b="1">
                <a:solidFill>
                  <a:schemeClr val="accent2"/>
                </a:solidFill>
                <a:latin typeface="Bai Jamjuree" pitchFamily="2" charset="-34"/>
                <a:ea typeface="Source Sans Pro" panose="020B0503030403020204" pitchFamily="34" charset="0"/>
                <a:cs typeface="Bai Jamjuree" pitchFamily="2" charset="-34"/>
              </a:rPr>
              <a:t>TESTING PHASE</a:t>
            </a:r>
            <a:endParaRPr lang="en-US" sz="2000" b="1">
              <a:solidFill>
                <a:schemeClr val="accent2"/>
              </a:solidFill>
              <a:latin typeface="Bai Jamjuree" pitchFamily="2" charset="-34"/>
              <a:ea typeface="Source Sans Pro" panose="020B0503030403020204" pitchFamily="34" charset="0"/>
              <a:cs typeface="Bai Jamjuree" pitchFamily="2" charset="-34"/>
            </a:endParaRPr>
          </a:p>
          <a:p>
            <a:pPr algn="ctr">
              <a:spcAft>
                <a:spcPts val="600"/>
              </a:spcAft>
            </a:pPr>
            <a:r>
              <a:rPr lang="en-US" sz="1400">
                <a:solidFill>
                  <a:srgbClr val="252628"/>
                </a:solidFill>
                <a:latin typeface="Bai Jamjuree Light" pitchFamily="2" charset="-34"/>
                <a:ea typeface="Source Sans Pro" panose="020B0503030403020204" pitchFamily="34" charset="0"/>
                <a:cs typeface="Bai Jamjuree Light" pitchFamily="2" charset="-34"/>
              </a:rPr>
              <a:t>Some of the internal workloads migrated to Kubernetes</a:t>
            </a:r>
          </a:p>
        </p:txBody>
      </p:sp>
      <p:sp>
        <p:nvSpPr>
          <p:cNvPr id="26" name="Rectangle 25">
            <a:extLst>
              <a:ext uri="{FF2B5EF4-FFF2-40B4-BE49-F238E27FC236}">
                <a16:creationId xmlns:a16="http://schemas.microsoft.com/office/drawing/2014/main" id="{D17C7F0F-F402-3845-B15E-CD40396C4D7A}"/>
              </a:ext>
            </a:extLst>
          </p:cNvPr>
          <p:cNvSpPr/>
          <p:nvPr/>
        </p:nvSpPr>
        <p:spPr>
          <a:xfrm>
            <a:off x="1022949" y="3736789"/>
            <a:ext cx="1985813" cy="1061829"/>
          </a:xfrm>
          <a:prstGeom prst="rect">
            <a:avLst/>
          </a:prstGeom>
        </p:spPr>
        <p:txBody>
          <a:bodyPr wrap="square">
            <a:noAutofit/>
          </a:bodyPr>
          <a:lstStyle/>
          <a:p>
            <a:pPr algn="ctr">
              <a:spcAft>
                <a:spcPts val="600"/>
              </a:spcAft>
            </a:pPr>
            <a:r>
              <a:rPr lang="en-US" sz="1600" b="1">
                <a:solidFill>
                  <a:schemeClr val="accent2"/>
                </a:solidFill>
                <a:latin typeface="Bai Jamjuree" pitchFamily="2" charset="-34"/>
                <a:ea typeface="Source Sans Pro Semibold" panose="020B0503030403020204" pitchFamily="34" charset="0"/>
                <a:cs typeface="Bai Jamjuree" pitchFamily="2" charset="-34"/>
              </a:rPr>
              <a:t>BEGINNING</a:t>
            </a:r>
            <a:endParaRPr lang="en-US" sz="2000" b="1">
              <a:solidFill>
                <a:schemeClr val="accent2"/>
              </a:solidFill>
              <a:latin typeface="Bai Jamjuree" pitchFamily="2" charset="-34"/>
              <a:ea typeface="Source Sans Pro" panose="020B0503030403020204" pitchFamily="34" charset="0"/>
              <a:cs typeface="Bai Jamjuree" pitchFamily="2" charset="-34"/>
            </a:endParaRPr>
          </a:p>
          <a:p>
            <a:pPr algn="ctr">
              <a:spcAft>
                <a:spcPts val="600"/>
              </a:spcAft>
            </a:pPr>
            <a:r>
              <a:rPr lang="en-US" sz="1400">
                <a:solidFill>
                  <a:srgbClr val="252628"/>
                </a:solidFill>
                <a:latin typeface="Bai Jamjuree Light" pitchFamily="2" charset="-34"/>
                <a:ea typeface="Source Sans Pro" panose="020B0503030403020204" pitchFamily="34" charset="0"/>
                <a:cs typeface="Bai Jamjuree Light" pitchFamily="2" charset="-34"/>
              </a:rPr>
              <a:t>Scripts and manual work</a:t>
            </a:r>
          </a:p>
        </p:txBody>
      </p:sp>
      <p:sp>
        <p:nvSpPr>
          <p:cNvPr id="27" name="Rectangle 26">
            <a:extLst>
              <a:ext uri="{FF2B5EF4-FFF2-40B4-BE49-F238E27FC236}">
                <a16:creationId xmlns:a16="http://schemas.microsoft.com/office/drawing/2014/main" id="{6094F54A-7F2D-4F45-8344-8D6002D0EB54}"/>
              </a:ext>
            </a:extLst>
          </p:cNvPr>
          <p:cNvSpPr/>
          <p:nvPr/>
        </p:nvSpPr>
        <p:spPr>
          <a:xfrm>
            <a:off x="9134032" y="3736789"/>
            <a:ext cx="1985813" cy="1061829"/>
          </a:xfrm>
          <a:prstGeom prst="rect">
            <a:avLst/>
          </a:prstGeom>
        </p:spPr>
        <p:txBody>
          <a:bodyPr wrap="square">
            <a:noAutofit/>
          </a:bodyPr>
          <a:lstStyle/>
          <a:p>
            <a:pPr algn="ctr">
              <a:spcAft>
                <a:spcPts val="600"/>
              </a:spcAft>
            </a:pPr>
            <a:r>
              <a:rPr lang="en-US" sz="1600" b="1">
                <a:solidFill>
                  <a:schemeClr val="accent2"/>
                </a:solidFill>
                <a:latin typeface="Bai Jamjuree" pitchFamily="2" charset="-34"/>
                <a:ea typeface="Source Sans Pro" panose="020B0503030403020204" pitchFamily="34" charset="0"/>
                <a:cs typeface="Bai Jamjuree" pitchFamily="2" charset="-34"/>
              </a:rPr>
              <a:t>THE FUTURE</a:t>
            </a:r>
            <a:endParaRPr lang="en-US" sz="2000" b="1">
              <a:solidFill>
                <a:schemeClr val="accent2"/>
              </a:solidFill>
              <a:latin typeface="Bai Jamjuree" pitchFamily="2" charset="-34"/>
              <a:ea typeface="Source Sans Pro" panose="020B0503030403020204" pitchFamily="34" charset="0"/>
              <a:cs typeface="Bai Jamjuree" pitchFamily="2" charset="-34"/>
            </a:endParaRPr>
          </a:p>
          <a:p>
            <a:pPr algn="ctr">
              <a:spcAft>
                <a:spcPts val="600"/>
              </a:spcAft>
            </a:pPr>
            <a:r>
              <a:rPr lang="en-US" sz="1400">
                <a:solidFill>
                  <a:srgbClr val="252628"/>
                </a:solidFill>
                <a:latin typeface="Bai Jamjuree Light" pitchFamily="2" charset="-34"/>
                <a:ea typeface="Source Sans Pro" panose="020B0503030403020204" pitchFamily="34" charset="0"/>
                <a:cs typeface="Bai Jamjuree Light" pitchFamily="2" charset="-34"/>
              </a:rPr>
              <a:t>Security best practices; clusters recovery process</a:t>
            </a:r>
          </a:p>
        </p:txBody>
      </p:sp>
      <p:cxnSp>
        <p:nvCxnSpPr>
          <p:cNvPr id="29" name="Straight Connector 28">
            <a:extLst>
              <a:ext uri="{FF2B5EF4-FFF2-40B4-BE49-F238E27FC236}">
                <a16:creationId xmlns:a16="http://schemas.microsoft.com/office/drawing/2014/main" id="{A7A4AA4F-F1B3-0E4B-80D2-682CDFDF76A6}"/>
              </a:ext>
            </a:extLst>
          </p:cNvPr>
          <p:cNvCxnSpPr>
            <a:cxnSpLocks/>
          </p:cNvCxnSpPr>
          <p:nvPr/>
        </p:nvCxnSpPr>
        <p:spPr>
          <a:xfrm>
            <a:off x="2015855" y="3177073"/>
            <a:ext cx="0" cy="487699"/>
          </a:xfrm>
          <a:prstGeom prst="line">
            <a:avLst/>
          </a:prstGeom>
          <a:ln w="127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31CAFC-8A7E-564F-9FC5-4191A6F08F0B}"/>
              </a:ext>
            </a:extLst>
          </p:cNvPr>
          <p:cNvCxnSpPr>
            <a:cxnSpLocks/>
          </p:cNvCxnSpPr>
          <p:nvPr/>
        </p:nvCxnSpPr>
        <p:spPr>
          <a:xfrm>
            <a:off x="4042775" y="3177073"/>
            <a:ext cx="0" cy="1486367"/>
          </a:xfrm>
          <a:prstGeom prst="line">
            <a:avLst/>
          </a:prstGeom>
          <a:ln w="127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423B1EE-ED41-1349-8C73-8481F9CCA488}"/>
              </a:ext>
            </a:extLst>
          </p:cNvPr>
          <p:cNvCxnSpPr>
            <a:cxnSpLocks/>
          </p:cNvCxnSpPr>
          <p:nvPr/>
        </p:nvCxnSpPr>
        <p:spPr>
          <a:xfrm>
            <a:off x="6100175" y="3177073"/>
            <a:ext cx="0" cy="487699"/>
          </a:xfrm>
          <a:prstGeom prst="line">
            <a:avLst/>
          </a:prstGeom>
          <a:ln w="127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3B1534-ABA8-424D-9F48-9DAF2E2593C1}"/>
              </a:ext>
            </a:extLst>
          </p:cNvPr>
          <p:cNvCxnSpPr>
            <a:cxnSpLocks/>
          </p:cNvCxnSpPr>
          <p:nvPr/>
        </p:nvCxnSpPr>
        <p:spPr>
          <a:xfrm>
            <a:off x="8096615" y="3177073"/>
            <a:ext cx="0" cy="1486367"/>
          </a:xfrm>
          <a:prstGeom prst="line">
            <a:avLst/>
          </a:prstGeom>
          <a:ln w="127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0218F6-5F40-F94D-A9DF-5D6DB6941FD2}"/>
              </a:ext>
            </a:extLst>
          </p:cNvPr>
          <p:cNvCxnSpPr>
            <a:cxnSpLocks/>
          </p:cNvCxnSpPr>
          <p:nvPr/>
        </p:nvCxnSpPr>
        <p:spPr>
          <a:xfrm>
            <a:off x="10123535" y="3177073"/>
            <a:ext cx="0" cy="487699"/>
          </a:xfrm>
          <a:prstGeom prst="line">
            <a:avLst/>
          </a:prstGeom>
          <a:ln w="12700">
            <a:solidFill>
              <a:schemeClr val="accent2"/>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8855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D4F180-6777-4C47-ABCA-064FE6D30A8B}"/>
              </a:ext>
            </a:extLst>
          </p:cNvPr>
          <p:cNvSpPr>
            <a:spLocks noGrp="1"/>
          </p:cNvSpPr>
          <p:nvPr>
            <p:ph type="title"/>
          </p:nvPr>
        </p:nvSpPr>
        <p:spPr/>
        <p:txBody>
          <a:bodyPr/>
          <a:lstStyle/>
          <a:p>
            <a:r>
              <a:rPr lang="en-US" dirty="0"/>
              <a:t>Basic components</a:t>
            </a:r>
          </a:p>
        </p:txBody>
      </p:sp>
      <p:sp>
        <p:nvSpPr>
          <p:cNvPr id="6" name="Text Placeholder 5">
            <a:extLst>
              <a:ext uri="{FF2B5EF4-FFF2-40B4-BE49-F238E27FC236}">
                <a16:creationId xmlns:a16="http://schemas.microsoft.com/office/drawing/2014/main" id="{52F75F27-2898-0D4E-ACCB-F28DC701C9CB}"/>
              </a:ext>
            </a:extLst>
          </p:cNvPr>
          <p:cNvSpPr>
            <a:spLocks noGrp="1"/>
          </p:cNvSpPr>
          <p:nvPr>
            <p:ph type="body" sz="quarter" idx="10"/>
          </p:nvPr>
        </p:nvSpPr>
        <p:spPr>
          <a:xfrm>
            <a:off x="352537" y="2392916"/>
            <a:ext cx="5184663" cy="3650075"/>
          </a:xfrm>
        </p:spPr>
        <p:txBody>
          <a:bodyPr/>
          <a:lstStyle/>
          <a:p>
            <a:r>
              <a:rPr lang="en-US" sz="2400" dirty="0"/>
              <a:t>3x small VMs for control-plane nodes</a:t>
            </a:r>
          </a:p>
          <a:p>
            <a:r>
              <a:rPr lang="en-US" sz="2400" dirty="0"/>
              <a:t>3x medium VMs for </a:t>
            </a:r>
            <a:r>
              <a:rPr lang="en-US" sz="2400" dirty="0" err="1"/>
              <a:t>etcd</a:t>
            </a:r>
            <a:endParaRPr lang="en-US" sz="2400" dirty="0"/>
          </a:p>
          <a:p>
            <a:r>
              <a:rPr lang="en-US" sz="2400" dirty="0" err="1"/>
              <a:t>Nx</a:t>
            </a:r>
            <a:r>
              <a:rPr lang="en-US" sz="2400" dirty="0"/>
              <a:t> 16 CPU / 24 Gb of RAM for worker nodes (*)</a:t>
            </a:r>
          </a:p>
        </p:txBody>
      </p:sp>
      <p:sp>
        <p:nvSpPr>
          <p:cNvPr id="4" name="Text Placeholder 3">
            <a:extLst>
              <a:ext uri="{FF2B5EF4-FFF2-40B4-BE49-F238E27FC236}">
                <a16:creationId xmlns:a16="http://schemas.microsoft.com/office/drawing/2014/main" id="{333C302F-48C9-774F-BA68-2C47CAC396A1}"/>
              </a:ext>
            </a:extLst>
          </p:cNvPr>
          <p:cNvSpPr>
            <a:spLocks noGrp="1"/>
          </p:cNvSpPr>
          <p:nvPr>
            <p:ph type="body" sz="quarter" idx="12"/>
          </p:nvPr>
        </p:nvSpPr>
        <p:spPr>
          <a:xfrm>
            <a:off x="352537" y="1679517"/>
            <a:ext cx="10622280" cy="463550"/>
          </a:xfrm>
        </p:spPr>
        <p:txBody>
          <a:bodyPr/>
          <a:lstStyle/>
          <a:p>
            <a:endParaRPr lang="en-US" dirty="0"/>
          </a:p>
        </p:txBody>
      </p:sp>
      <p:sp>
        <p:nvSpPr>
          <p:cNvPr id="8" name="Text Placeholder 7">
            <a:extLst>
              <a:ext uri="{FF2B5EF4-FFF2-40B4-BE49-F238E27FC236}">
                <a16:creationId xmlns:a16="http://schemas.microsoft.com/office/drawing/2014/main" id="{EA7441ED-8A8C-EF4C-BD39-49989CBBB492}"/>
              </a:ext>
            </a:extLst>
          </p:cNvPr>
          <p:cNvSpPr>
            <a:spLocks noGrp="1"/>
          </p:cNvSpPr>
          <p:nvPr>
            <p:ph type="body" sz="quarter" idx="13"/>
          </p:nvPr>
        </p:nvSpPr>
        <p:spPr>
          <a:xfrm>
            <a:off x="5813537" y="2392916"/>
            <a:ext cx="5184663" cy="3650075"/>
          </a:xfrm>
        </p:spPr>
        <p:txBody>
          <a:bodyPr/>
          <a:lstStyle/>
          <a:p>
            <a:r>
              <a:rPr lang="en-US" sz="2000" dirty="0" err="1"/>
              <a:t>Kubespray</a:t>
            </a:r>
            <a:r>
              <a:rPr lang="en-US" sz="2000" dirty="0"/>
              <a:t> for bare-bones cluster deployment</a:t>
            </a:r>
          </a:p>
          <a:p>
            <a:r>
              <a:rPr lang="en-US" sz="2000" dirty="0" err="1"/>
              <a:t>MetalLB</a:t>
            </a:r>
            <a:r>
              <a:rPr lang="en-US" sz="2000" dirty="0"/>
              <a:t> for `</a:t>
            </a:r>
            <a:r>
              <a:rPr lang="en-US" sz="2000" dirty="0" err="1"/>
              <a:t>LoadBalancer</a:t>
            </a:r>
            <a:r>
              <a:rPr lang="en-US" sz="2000" dirty="0"/>
              <a:t>`</a:t>
            </a:r>
          </a:p>
          <a:p>
            <a:r>
              <a:rPr lang="en-US" sz="2000" dirty="0" err="1"/>
              <a:t>Haproxy</a:t>
            </a:r>
            <a:r>
              <a:rPr lang="en-US" sz="2000" dirty="0"/>
              <a:t> (default) and NGINX controllers for `Ingress`</a:t>
            </a:r>
          </a:p>
          <a:p>
            <a:r>
              <a:rPr lang="en-US" sz="2000" dirty="0" err="1"/>
              <a:t>Dex</a:t>
            </a:r>
            <a:r>
              <a:rPr lang="en-US" sz="2000" dirty="0"/>
              <a:t> for authentication through LDAP</a:t>
            </a:r>
          </a:p>
          <a:p>
            <a:r>
              <a:rPr lang="en-US" sz="2000" dirty="0"/>
              <a:t>Separate </a:t>
            </a:r>
            <a:r>
              <a:rPr lang="en-US" sz="2000" dirty="0" err="1"/>
              <a:t>CoreDNS</a:t>
            </a:r>
            <a:r>
              <a:rPr lang="en-US" sz="2000" dirty="0"/>
              <a:t> + </a:t>
            </a:r>
            <a:r>
              <a:rPr lang="en-US" sz="2000" dirty="0" err="1"/>
              <a:t>ExternalDNS</a:t>
            </a:r>
            <a:r>
              <a:rPr lang="en-US" sz="2000" dirty="0"/>
              <a:t> for, well, external DNS</a:t>
            </a:r>
          </a:p>
          <a:p>
            <a:r>
              <a:rPr lang="en-US" sz="2000" dirty="0"/>
              <a:t>vSphere in-tree storage driver for `</a:t>
            </a:r>
            <a:r>
              <a:rPr lang="en-US" sz="2000" dirty="0" err="1"/>
              <a:t>PersistentVolume</a:t>
            </a:r>
            <a:r>
              <a:rPr lang="en-US" sz="2000" dirty="0"/>
              <a:t>`</a:t>
            </a:r>
          </a:p>
        </p:txBody>
      </p:sp>
    </p:spTree>
    <p:extLst>
      <p:ext uri="{BB962C8B-B14F-4D97-AF65-F5344CB8AC3E}">
        <p14:creationId xmlns:p14="http://schemas.microsoft.com/office/powerpoint/2010/main" val="29362515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D4F180-6777-4C47-ABCA-064FE6D30A8B}"/>
              </a:ext>
            </a:extLst>
          </p:cNvPr>
          <p:cNvSpPr>
            <a:spLocks noGrp="1"/>
          </p:cNvSpPr>
          <p:nvPr>
            <p:ph type="title"/>
          </p:nvPr>
        </p:nvSpPr>
        <p:spPr/>
        <p:txBody>
          <a:bodyPr/>
          <a:lstStyle/>
          <a:p>
            <a:r>
              <a:rPr lang="en-US" dirty="0"/>
              <a:t>Other components</a:t>
            </a:r>
          </a:p>
        </p:txBody>
      </p:sp>
      <p:sp>
        <p:nvSpPr>
          <p:cNvPr id="6" name="Text Placeholder 5">
            <a:extLst>
              <a:ext uri="{FF2B5EF4-FFF2-40B4-BE49-F238E27FC236}">
                <a16:creationId xmlns:a16="http://schemas.microsoft.com/office/drawing/2014/main" id="{52F75F27-2898-0D4E-ACCB-F28DC701C9CB}"/>
              </a:ext>
            </a:extLst>
          </p:cNvPr>
          <p:cNvSpPr>
            <a:spLocks noGrp="1"/>
          </p:cNvSpPr>
          <p:nvPr>
            <p:ph type="body" sz="quarter" idx="10"/>
          </p:nvPr>
        </p:nvSpPr>
        <p:spPr>
          <a:xfrm>
            <a:off x="352537" y="2392916"/>
            <a:ext cx="5184663" cy="3650075"/>
          </a:xfrm>
        </p:spPr>
        <p:txBody>
          <a:bodyPr/>
          <a:lstStyle/>
          <a:p>
            <a:r>
              <a:rPr lang="en-US" sz="2400" dirty="0" err="1"/>
              <a:t>GitOps</a:t>
            </a:r>
            <a:r>
              <a:rPr lang="en-US" sz="2400" dirty="0"/>
              <a:t> Toolkit controllers (controls the cluster state)</a:t>
            </a:r>
          </a:p>
          <a:p>
            <a:r>
              <a:rPr lang="en-US" sz="2400" dirty="0" err="1"/>
              <a:t>SealedSecrets</a:t>
            </a:r>
            <a:r>
              <a:rPr lang="en-US" sz="2400" dirty="0"/>
              <a:t> controller (to store encrypted secrets in Git)</a:t>
            </a:r>
          </a:p>
          <a:p>
            <a:r>
              <a:rPr lang="en-US" sz="2400" dirty="0"/>
              <a:t>Prometheus Operator (cluster and workloads monitoring)</a:t>
            </a:r>
          </a:p>
        </p:txBody>
      </p:sp>
      <p:sp>
        <p:nvSpPr>
          <p:cNvPr id="4" name="Text Placeholder 3">
            <a:extLst>
              <a:ext uri="{FF2B5EF4-FFF2-40B4-BE49-F238E27FC236}">
                <a16:creationId xmlns:a16="http://schemas.microsoft.com/office/drawing/2014/main" id="{333C302F-48C9-774F-BA68-2C47CAC396A1}"/>
              </a:ext>
            </a:extLst>
          </p:cNvPr>
          <p:cNvSpPr>
            <a:spLocks noGrp="1"/>
          </p:cNvSpPr>
          <p:nvPr>
            <p:ph type="body" sz="quarter" idx="12"/>
          </p:nvPr>
        </p:nvSpPr>
        <p:spPr>
          <a:xfrm>
            <a:off x="352537" y="1679517"/>
            <a:ext cx="10622280" cy="463550"/>
          </a:xfrm>
        </p:spPr>
        <p:txBody>
          <a:bodyPr/>
          <a:lstStyle/>
          <a:p>
            <a:endParaRPr lang="en-US" dirty="0"/>
          </a:p>
        </p:txBody>
      </p:sp>
      <p:sp>
        <p:nvSpPr>
          <p:cNvPr id="8" name="Text Placeholder 7">
            <a:extLst>
              <a:ext uri="{FF2B5EF4-FFF2-40B4-BE49-F238E27FC236}">
                <a16:creationId xmlns:a16="http://schemas.microsoft.com/office/drawing/2014/main" id="{EA7441ED-8A8C-EF4C-BD39-49989CBBB492}"/>
              </a:ext>
            </a:extLst>
          </p:cNvPr>
          <p:cNvSpPr>
            <a:spLocks noGrp="1"/>
          </p:cNvSpPr>
          <p:nvPr>
            <p:ph type="body" sz="quarter" idx="13"/>
          </p:nvPr>
        </p:nvSpPr>
        <p:spPr>
          <a:xfrm>
            <a:off x="5813537" y="2392916"/>
            <a:ext cx="5184663" cy="3650075"/>
          </a:xfrm>
        </p:spPr>
        <p:txBody>
          <a:bodyPr/>
          <a:lstStyle/>
          <a:p>
            <a:endParaRPr lang="en-US" dirty="0"/>
          </a:p>
        </p:txBody>
      </p:sp>
    </p:spTree>
    <p:extLst>
      <p:ext uri="{BB962C8B-B14F-4D97-AF65-F5344CB8AC3E}">
        <p14:creationId xmlns:p14="http://schemas.microsoft.com/office/powerpoint/2010/main" val="42376565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D4F180-6777-4C47-ABCA-064FE6D30A8B}"/>
              </a:ext>
            </a:extLst>
          </p:cNvPr>
          <p:cNvSpPr>
            <a:spLocks noGrp="1"/>
          </p:cNvSpPr>
          <p:nvPr>
            <p:ph type="title"/>
          </p:nvPr>
        </p:nvSpPr>
        <p:spPr/>
        <p:txBody>
          <a:bodyPr/>
          <a:lstStyle/>
          <a:p>
            <a:pPr algn="l"/>
            <a:r>
              <a:rPr lang="en-US" dirty="0" err="1"/>
              <a:t>GitOps</a:t>
            </a:r>
            <a:r>
              <a:rPr lang="en-US" dirty="0"/>
              <a:t> toolkit basics</a:t>
            </a:r>
          </a:p>
        </p:txBody>
      </p:sp>
      <p:pic>
        <p:nvPicPr>
          <p:cNvPr id="5" name="Picture 4">
            <a:extLst>
              <a:ext uri="{FF2B5EF4-FFF2-40B4-BE49-F238E27FC236}">
                <a16:creationId xmlns:a16="http://schemas.microsoft.com/office/drawing/2014/main" id="{61C38124-6AF5-A749-A03A-F1F9F2E9EF71}"/>
              </a:ext>
            </a:extLst>
          </p:cNvPr>
          <p:cNvPicPr>
            <a:picLocks noChangeAspect="1"/>
          </p:cNvPicPr>
          <p:nvPr/>
        </p:nvPicPr>
        <p:blipFill>
          <a:blip r:embed="rId3"/>
          <a:stretch>
            <a:fillRect/>
          </a:stretch>
        </p:blipFill>
        <p:spPr>
          <a:xfrm>
            <a:off x="1907271" y="1234440"/>
            <a:ext cx="8168640" cy="5356860"/>
          </a:xfrm>
          <a:prstGeom prst="rect">
            <a:avLst/>
          </a:prstGeom>
        </p:spPr>
      </p:pic>
    </p:spTree>
    <p:extLst>
      <p:ext uri="{BB962C8B-B14F-4D97-AF65-F5344CB8AC3E}">
        <p14:creationId xmlns:p14="http://schemas.microsoft.com/office/powerpoint/2010/main" val="31826480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2F75F27-2898-0D4E-ACCB-F28DC701C9CB}"/>
              </a:ext>
            </a:extLst>
          </p:cNvPr>
          <p:cNvSpPr>
            <a:spLocks noGrp="1"/>
          </p:cNvSpPr>
          <p:nvPr>
            <p:ph type="body" sz="quarter" idx="10"/>
          </p:nvPr>
        </p:nvSpPr>
        <p:spPr/>
        <p:txBody>
          <a:bodyPr/>
          <a:lstStyle/>
          <a:p>
            <a:r>
              <a:rPr lang="en-US" sz="2400" dirty="0"/>
              <a:t>Source controller - </a:t>
            </a:r>
            <a:r>
              <a:rPr lang="en-US" sz="2400" dirty="0" err="1"/>
              <a:t>GitRepository</a:t>
            </a:r>
            <a:endParaRPr lang="en-US" sz="2400" dirty="0"/>
          </a:p>
          <a:p>
            <a:r>
              <a:rPr lang="en-US" sz="2400" dirty="0" err="1"/>
              <a:t>Kustomize</a:t>
            </a:r>
            <a:r>
              <a:rPr lang="en-US" sz="2400" dirty="0"/>
              <a:t> controller - </a:t>
            </a:r>
            <a:r>
              <a:rPr lang="en-US" sz="2400" dirty="0" err="1"/>
              <a:t>Kustomization</a:t>
            </a:r>
            <a:endParaRPr lang="en-US" sz="2400" dirty="0"/>
          </a:p>
          <a:p>
            <a:r>
              <a:rPr lang="en-US" sz="2400" dirty="0"/>
              <a:t>Helm controller - </a:t>
            </a:r>
            <a:r>
              <a:rPr lang="en-US" sz="2400" dirty="0" err="1"/>
              <a:t>HelmRelease</a:t>
            </a:r>
            <a:endParaRPr lang="en-US" sz="2400" dirty="0"/>
          </a:p>
        </p:txBody>
      </p:sp>
      <p:sp>
        <p:nvSpPr>
          <p:cNvPr id="2" name="Text Placeholder 1">
            <a:extLst>
              <a:ext uri="{FF2B5EF4-FFF2-40B4-BE49-F238E27FC236}">
                <a16:creationId xmlns:a16="http://schemas.microsoft.com/office/drawing/2014/main" id="{89CC9CE2-C2B7-1E40-877D-FCF96336E8CD}"/>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95D4F180-6777-4C47-ABCA-064FE6D30A8B}"/>
              </a:ext>
            </a:extLst>
          </p:cNvPr>
          <p:cNvSpPr>
            <a:spLocks noGrp="1"/>
          </p:cNvSpPr>
          <p:nvPr>
            <p:ph type="title"/>
          </p:nvPr>
        </p:nvSpPr>
        <p:spPr/>
        <p:txBody>
          <a:bodyPr/>
          <a:lstStyle/>
          <a:p>
            <a:pPr algn="l"/>
            <a:r>
              <a:rPr lang="en-US" dirty="0"/>
              <a:t>Flux custom resources</a:t>
            </a:r>
          </a:p>
        </p:txBody>
      </p:sp>
    </p:spTree>
    <p:extLst>
      <p:ext uri="{BB962C8B-B14F-4D97-AF65-F5344CB8AC3E}">
        <p14:creationId xmlns:p14="http://schemas.microsoft.com/office/powerpoint/2010/main" val="1766004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D4F180-6777-4C47-ABCA-064FE6D30A8B}"/>
              </a:ext>
            </a:extLst>
          </p:cNvPr>
          <p:cNvSpPr>
            <a:spLocks noGrp="1"/>
          </p:cNvSpPr>
          <p:nvPr>
            <p:ph type="title"/>
          </p:nvPr>
        </p:nvSpPr>
        <p:spPr/>
        <p:txBody>
          <a:bodyPr/>
          <a:lstStyle/>
          <a:p>
            <a:pPr algn="l"/>
            <a:r>
              <a:rPr lang="en-US" dirty="0"/>
              <a:t>Repository layout</a:t>
            </a:r>
          </a:p>
        </p:txBody>
      </p:sp>
      <p:sp>
        <p:nvSpPr>
          <p:cNvPr id="2" name="TextBox 1">
            <a:extLst>
              <a:ext uri="{FF2B5EF4-FFF2-40B4-BE49-F238E27FC236}">
                <a16:creationId xmlns:a16="http://schemas.microsoft.com/office/drawing/2014/main" id="{BF7D1BD1-0DBC-6F48-9D06-B964F0415A61}"/>
              </a:ext>
            </a:extLst>
          </p:cNvPr>
          <p:cNvSpPr txBox="1"/>
          <p:nvPr/>
        </p:nvSpPr>
        <p:spPr>
          <a:xfrm>
            <a:off x="1223010" y="2274570"/>
            <a:ext cx="0" cy="0"/>
          </a:xfrm>
          <a:prstGeom prst="rect">
            <a:avLst/>
          </a:prstGeom>
          <a:noFill/>
        </p:spPr>
        <p:txBody>
          <a:bodyPr wrap="none" rtlCol="0">
            <a:noAutofit/>
          </a:bodyPr>
          <a:lstStyle/>
          <a:p>
            <a:pPr algn="l"/>
            <a:endParaRPr lang="en-US" sz="1400" dirty="0" err="1">
              <a:solidFill>
                <a:srgbClr val="252628"/>
              </a:solidFill>
              <a:latin typeface="Bai Jamjuree Light" pitchFamily="2" charset="-34"/>
              <a:cs typeface="Bai Jamjuree Light" pitchFamily="2" charset="-34"/>
            </a:endParaRPr>
          </a:p>
        </p:txBody>
      </p:sp>
      <p:sp>
        <p:nvSpPr>
          <p:cNvPr id="4" name="TextBox 3">
            <a:extLst>
              <a:ext uri="{FF2B5EF4-FFF2-40B4-BE49-F238E27FC236}">
                <a16:creationId xmlns:a16="http://schemas.microsoft.com/office/drawing/2014/main" id="{6DA0C38A-259A-5B4D-A164-BA91B4291DB9}"/>
              </a:ext>
            </a:extLst>
          </p:cNvPr>
          <p:cNvSpPr txBox="1"/>
          <p:nvPr/>
        </p:nvSpPr>
        <p:spPr>
          <a:xfrm>
            <a:off x="419100" y="1245870"/>
            <a:ext cx="11323323" cy="5128260"/>
          </a:xfrm>
          <a:prstGeom prst="rect">
            <a:avLst/>
          </a:prstGeom>
          <a:noFill/>
        </p:spPr>
        <p:txBody>
          <a:bodyPr wrap="square" rtlCol="0">
            <a:noAutofit/>
          </a:bodyPr>
          <a:lstStyle/>
          <a:p>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cluster.local</a:t>
            </a:r>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-flux/</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app01-qa</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admin-rb.yaml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app01-helmrelease.yaml</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kustomization.yaml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namespace.yaml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app01-dev</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admin-rb.yaml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app01-helmrelease.yaml</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kustomization.yaml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namespace.yaml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app01-prod</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admin-rb.yaml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app01-helmrelease.yaml</a:t>
            </a: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kustomization.yaml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namespace.yaml</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flux-</a:t>
            </a:r>
            <a:r>
              <a:rPr lang="cs-CZ" dirty="0" err="1">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system</a:t>
            </a:r>
            <a:endPar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endParaRPr>
          </a:p>
          <a:p>
            <a:r>
              <a:rPr lang="cs-CZ" dirty="0">
                <a:latin typeface="Meslo LG S DZ for Powerline" panose="020B0609030804020204" pitchFamily="49" charset="0"/>
                <a:ea typeface="Meslo LG S DZ for Powerline" panose="020B0609030804020204" pitchFamily="49" charset="0"/>
                <a:cs typeface="Meslo LG S DZ for Powerline" panose="020B0609030804020204" pitchFamily="49" charset="0"/>
              </a:rPr>
              <a:t>     └── ...</a:t>
            </a:r>
          </a:p>
        </p:txBody>
      </p:sp>
    </p:spTree>
    <p:extLst>
      <p:ext uri="{BB962C8B-B14F-4D97-AF65-F5344CB8AC3E}">
        <p14:creationId xmlns:p14="http://schemas.microsoft.com/office/powerpoint/2010/main" val="600530346"/>
      </p:ext>
    </p:extLst>
  </p:cSld>
  <p:clrMapOvr>
    <a:masterClrMapping/>
  </p:clrMapOvr>
  <p:transition>
    <p:fade/>
  </p:transition>
</p:sld>
</file>

<file path=ppt/theme/theme1.xml><?xml version="1.0" encoding="utf-8"?>
<a:theme xmlns:a="http://schemas.openxmlformats.org/drawingml/2006/main" name="Zeta 2.0 Theme">
  <a:themeElements>
    <a:clrScheme name="Custom 1">
      <a:dk1>
        <a:srgbClr val="010135"/>
      </a:dk1>
      <a:lt1>
        <a:srgbClr val="FFFFFF"/>
      </a:lt1>
      <a:dk2>
        <a:srgbClr val="00013E"/>
      </a:dk2>
      <a:lt2>
        <a:srgbClr val="FEFFFE"/>
      </a:lt2>
      <a:accent1>
        <a:srgbClr val="0904AF"/>
      </a:accent1>
      <a:accent2>
        <a:srgbClr val="055AD3"/>
      </a:accent2>
      <a:accent3>
        <a:srgbClr val="04C1FE"/>
      </a:accent3>
      <a:accent4>
        <a:srgbClr val="3CD5DA"/>
      </a:accent4>
      <a:accent5>
        <a:srgbClr val="BC2674"/>
      </a:accent5>
      <a:accent6>
        <a:srgbClr val="FEFA6A"/>
      </a:accent6>
      <a:hlink>
        <a:srgbClr val="035CD3"/>
      </a:hlink>
      <a:folHlink>
        <a:srgbClr val="0905A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23000">
              <a:schemeClr val="accent1"/>
            </a:gs>
            <a:gs pos="68000">
              <a:schemeClr val="accent3">
                <a:lumMod val="75000"/>
              </a:schemeClr>
            </a:gs>
            <a:gs pos="100000">
              <a:schemeClr val="accent4">
                <a:lumMod val="60000"/>
                <a:lumOff val="40000"/>
              </a:schemeClr>
            </a:gs>
          </a:gsLst>
          <a:lin ang="4800000" scaled="0"/>
        </a:gradFill>
      </a:spPr>
      <a:bodyPr wrap="square" anchor="b">
        <a:noAutofit/>
      </a:bodyPr>
      <a:lstStyle>
        <a:defPPr marL="0" marR="0" indent="0" algn="ctr" defTabSz="914400" rtl="0" eaLnBrk="1" fontAlgn="auto" latinLnBrk="0" hangingPunct="1">
          <a:lnSpc>
            <a:spcPct val="100000"/>
          </a:lnSpc>
          <a:spcBef>
            <a:spcPts val="0"/>
          </a:spcBef>
          <a:spcAft>
            <a:spcPts val="0"/>
          </a:spcAft>
          <a:buClrTx/>
          <a:buSzTx/>
          <a:buFontTx/>
          <a:buNone/>
          <a:tabLst/>
          <a:defRPr kumimoji="0" sz="1700" b="1" i="0" u="none" strike="noStrike" kern="1200" cap="none" spc="0" normalizeH="0" baseline="0" noProof="0">
            <a:ln>
              <a:noFill/>
            </a:ln>
            <a:solidFill>
              <a:schemeClr val="bg1"/>
            </a:solidFill>
            <a:effectLst/>
            <a:uLnTx/>
            <a:uFillTx/>
            <a:latin typeface="Source Sans Pro Semibold" panose="020B0503030403020204" pitchFamily="34" charset="0"/>
            <a:ea typeface="Source Sans Pro Semibold" panose="020B0503030403020204" pitchFamily="34" charset="0"/>
            <a:cs typeface="Source Sans Pro Light" panose="020F0302020204030204" pitchFamily="34" charset="0"/>
          </a:defRPr>
        </a:defPPr>
      </a:lstStyle>
    </a:spDef>
    <a:txDef>
      <a:spPr>
        <a:noFill/>
      </a:spPr>
      <a:bodyPr wrap="square" rtlCol="0">
        <a:noAutofit/>
      </a:bodyPr>
      <a:lstStyle>
        <a:defPPr algn="l">
          <a:defRPr sz="1400" dirty="0" err="1" smtClean="0">
            <a:solidFill>
              <a:srgbClr val="252628"/>
            </a:solidFill>
            <a:latin typeface="Bai Jamjuree Light" pitchFamily="2" charset="-34"/>
            <a:cs typeface="Bai Jamjuree Light" pitchFamily="2" charset="-34"/>
          </a:defRPr>
        </a:defPPr>
      </a:lstStyle>
    </a:txDef>
  </a:objectDefaults>
  <a:extraClrSchemeLst/>
  <a:extLst>
    <a:ext uri="{05A4C25C-085E-4340-85A3-A5531E510DB2}">
      <thm15:themeFamily xmlns:thm15="http://schemas.microsoft.com/office/thememl/2012/main" name="Zeta 2021_PresentationTemplate_White" id="{F7DA5A26-6D9B-E643-B21E-0723752DB78C}" vid="{44B0CFAF-5442-CD43-9CAC-B2E30460F0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4A39021BB7C48499C7BDE66529184C5" ma:contentTypeVersion="7" ma:contentTypeDescription="Create a new document." ma:contentTypeScope="" ma:versionID="effac64e783de007b36c361eacc7ee19">
  <xsd:schema xmlns:xsd="http://www.w3.org/2001/XMLSchema" xmlns:xs="http://www.w3.org/2001/XMLSchema" xmlns:p="http://schemas.microsoft.com/office/2006/metadata/properties" xmlns:ns2="1ebabab0-9c61-4c75-b02a-c2ba5cdc098a" targetNamespace="http://schemas.microsoft.com/office/2006/metadata/properties" ma:root="true" ma:fieldsID="ea188a269408584ee36e09d81cfc50a9" ns2:_="">
    <xsd:import namespace="1ebabab0-9c61-4c75-b02a-c2ba5cdc098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babab0-9c61-4c75-b02a-c2ba5cdc09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7C62FB-86E7-49C3-B1D6-4617F9880959}">
  <ds:schemaRefs>
    <ds:schemaRef ds:uri="http://purl.org/dc/elements/1.1/"/>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schemas.microsoft.com/office/2006/metadata/properties"/>
    <ds:schemaRef ds:uri="1ebabab0-9c61-4c75-b02a-c2ba5cdc098a"/>
    <ds:schemaRef ds:uri="http://www.w3.org/XML/1998/namespace"/>
    <ds:schemaRef ds:uri="http://purl.org/dc/dcmitype/"/>
  </ds:schemaRefs>
</ds:datastoreItem>
</file>

<file path=customXml/itemProps2.xml><?xml version="1.0" encoding="utf-8"?>
<ds:datastoreItem xmlns:ds="http://schemas.openxmlformats.org/officeDocument/2006/customXml" ds:itemID="{8EDAAD52-D6A8-4645-B54F-BEA70510AC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babab0-9c61-4c75-b02a-c2ba5cdc09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4B389C-F68C-497F-9BE7-A8A7663A9C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3238</TotalTime>
  <Words>2719</Words>
  <Application>Microsoft Macintosh PowerPoint</Application>
  <PresentationFormat>Widescreen</PresentationFormat>
  <Paragraphs>241</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Bai Jamjuree</vt:lpstr>
      <vt:lpstr>Bai Jamjuree Light</vt:lpstr>
      <vt:lpstr>Bai Jamjuree SemiBold</vt:lpstr>
      <vt:lpstr>Meslo LG S DZ for Powerline</vt:lpstr>
      <vt:lpstr>Source Sans Pro Semibold</vt:lpstr>
      <vt:lpstr>Zeta 2.0 Theme</vt:lpstr>
      <vt:lpstr>Please sit back and relax while the presentation is preparing</vt:lpstr>
      <vt:lpstr>500 commits journey to Kubernetes  </vt:lpstr>
      <vt:lpstr>PowerPoint Presentation</vt:lpstr>
      <vt:lpstr>Kubernetes evolution at Zeta</vt:lpstr>
      <vt:lpstr>Basic components</vt:lpstr>
      <vt:lpstr>Other components</vt:lpstr>
      <vt:lpstr>GitOps toolkit basics</vt:lpstr>
      <vt:lpstr>Flux custom resources</vt:lpstr>
      <vt:lpstr>Repository layout</vt:lpstr>
      <vt:lpstr>gitrepository.yaml</vt:lpstr>
      <vt:lpstr>kustomization.yaml</vt:lpstr>
      <vt:lpstr>helmrelease.yaml</vt:lpstr>
      <vt:lpstr>Repository layout</vt:lpstr>
      <vt:lpstr>Future work/known issues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New Brand Template</dc:title>
  <dc:creator>Vasyl Kaigorodov</dc:creator>
  <cp:lastModifiedBy>Vasyl Kaigorodov</cp:lastModifiedBy>
  <cp:revision>35</cp:revision>
  <dcterms:created xsi:type="dcterms:W3CDTF">2022-11-01T10:09:47Z</dcterms:created>
  <dcterms:modified xsi:type="dcterms:W3CDTF">2022-11-04T09:19:29Z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0x01010094A39021BB7C48499C7BDE66529184C5</vt:lpwstr>
  </property>
  <property fmtid="{D5CDD505-2E9C-101B-9397-08002B2CF9AE}" pid="3" name="MSIP_Label_10d6ee81-2126-4203-8511-ebee33cbf2ea_Enabled">
    <vt:lpwstr>true</vt:lpwstr>
  </property>
  <property fmtid="{D5CDD505-2E9C-101B-9397-08002B2CF9AE}" pid="4" name="MSIP_Label_10d6ee81-2126-4203-8511-ebee33cbf2ea_SetDate">
    <vt:lpwstr>2022-11-01T10:09:48Z</vt:lpwstr>
  </property>
  <property fmtid="{D5CDD505-2E9C-101B-9397-08002B2CF9AE}" pid="5" name="MSIP_Label_10d6ee81-2126-4203-8511-ebee33cbf2ea_Method">
    <vt:lpwstr>Standard</vt:lpwstr>
  </property>
  <property fmtid="{D5CDD505-2E9C-101B-9397-08002B2CF9AE}" pid="6" name="MSIP_Label_10d6ee81-2126-4203-8511-ebee33cbf2ea_Name">
    <vt:lpwstr>General</vt:lpwstr>
  </property>
  <property fmtid="{D5CDD505-2E9C-101B-9397-08002B2CF9AE}" pid="7" name="MSIP_Label_10d6ee81-2126-4203-8511-ebee33cbf2ea_SiteId">
    <vt:lpwstr>47049324-c498-4be5-acf7-0154448a1107</vt:lpwstr>
  </property>
  <property fmtid="{D5CDD505-2E9C-101B-9397-08002B2CF9AE}" pid="8" name="MSIP_Label_10d6ee81-2126-4203-8511-ebee33cbf2ea_ActionId">
    <vt:lpwstr>24f24da6-8962-4599-b5aa-00002d562be0</vt:lpwstr>
  </property>
  <property fmtid="{D5CDD505-2E9C-101B-9397-08002B2CF9AE}" pid="9" name="MSIP_Label_10d6ee81-2126-4203-8511-ebee33cbf2ea_ContentBits">
    <vt:lpwstr>0</vt:lpwstr>
  </property>
</Properties>
</file>