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84" r:id="rId6"/>
    <p:sldMasterId id="2147483672" r:id="rId7"/>
  </p:sldMasterIdLst>
  <p:sldIdLst>
    <p:sldId id="256" r:id="rId8"/>
    <p:sldId id="284" r:id="rId9"/>
    <p:sldId id="261" r:id="rId10"/>
    <p:sldId id="291" r:id="rId11"/>
    <p:sldId id="290" r:id="rId12"/>
    <p:sldId id="293" r:id="rId13"/>
    <p:sldId id="294" r:id="rId14"/>
    <p:sldId id="286" r:id="rId15"/>
    <p:sldId id="287" r:id="rId16"/>
    <p:sldId id="288" r:id="rId17"/>
    <p:sldId id="25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25" dt="2021-02-02T00:51:08.199"/>
    <p1510:client id="{2EFC7F51-13C7-8DBE-F07E-404AD679680D}" v="6" dt="2021-02-01T13:05:25.152"/>
    <p1510:client id="{61561A62-5318-68EA-6726-46055F93ABE8}" v="41" dt="2021-02-02T00:46:28.565"/>
    <p1510:client id="{7959702D-AD81-CB75-FBBA-DC5F9043DAEA}" v="21" dt="2021-02-01T15:07:10.035"/>
    <p1510:client id="{8D7B4D11-42EF-4485-A09A-2BAF074D5FCB}" v="3" dt="2021-02-01T04:39:17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82"/>
    <p:restoredTop sz="94660"/>
  </p:normalViewPr>
  <p:slideViewPr>
    <p:cSldViewPr snapToGrid="0">
      <p:cViewPr>
        <p:scale>
          <a:sx n="109" d="100"/>
          <a:sy n="109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6/11/relationships/changesInfo" Target="changesInfos/changesInfo1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di Darundriyo" userId="S::dodi.darundriyo@ecomindo.com::7d6bc3b7-449e-41fd-b0f5-9939f4f859a1" providerId="AD" clId="Web-{2EFC7F51-13C7-8DBE-F07E-404AD679680D}"/>
    <pc:docChg chg="addSld delSld modSld">
      <pc:chgData name="Dodi Darundriyo" userId="S::dodi.darundriyo@ecomindo.com::7d6bc3b7-449e-41fd-b0f5-9939f4f859a1" providerId="AD" clId="Web-{2EFC7F51-13C7-8DBE-F07E-404AD679680D}" dt="2021-02-01T13:05:25.152" v="5"/>
      <pc:docMkLst>
        <pc:docMk/>
      </pc:docMkLst>
      <pc:sldChg chg="modSp">
        <pc:chgData name="Dodi Darundriyo" userId="S::dodi.darundriyo@ecomindo.com::7d6bc3b7-449e-41fd-b0f5-9939f4f859a1" providerId="AD" clId="Web-{2EFC7F51-13C7-8DBE-F07E-404AD679680D}" dt="2021-02-01T10:59:00.265" v="1" actId="1076"/>
        <pc:sldMkLst>
          <pc:docMk/>
          <pc:sldMk cId="1684002610" sldId="261"/>
        </pc:sldMkLst>
        <pc:picChg chg="mod">
          <ac:chgData name="Dodi Darundriyo" userId="S::dodi.darundriyo@ecomindo.com::7d6bc3b7-449e-41fd-b0f5-9939f4f859a1" providerId="AD" clId="Web-{2EFC7F51-13C7-8DBE-F07E-404AD679680D}" dt="2021-02-01T10:59:00.265" v="1" actId="1076"/>
          <ac:picMkLst>
            <pc:docMk/>
            <pc:sldMk cId="1684002610" sldId="261"/>
            <ac:picMk id="7" creationId="{E4CCC487-60BD-4DE3-B89E-EE96F33D3056}"/>
          </ac:picMkLst>
        </pc:picChg>
      </pc:sldChg>
      <pc:sldChg chg="del">
        <pc:chgData name="Dodi Darundriyo" userId="S::dodi.darundriyo@ecomindo.com::7d6bc3b7-449e-41fd-b0f5-9939f4f859a1" providerId="AD" clId="Web-{2EFC7F51-13C7-8DBE-F07E-404AD679680D}" dt="2021-02-01T12:28:45.191" v="2"/>
        <pc:sldMkLst>
          <pc:docMk/>
          <pc:sldMk cId="3674849708" sldId="267"/>
        </pc:sldMkLst>
      </pc:sldChg>
      <pc:sldChg chg="add del">
        <pc:chgData name="Dodi Darundriyo" userId="S::dodi.darundriyo@ecomindo.com::7d6bc3b7-449e-41fd-b0f5-9939f4f859a1" providerId="AD" clId="Web-{2EFC7F51-13C7-8DBE-F07E-404AD679680D}" dt="2021-02-01T13:05:25.152" v="5"/>
        <pc:sldMkLst>
          <pc:docMk/>
          <pc:sldMk cId="1883573321" sldId="292"/>
        </pc:sldMkLst>
      </pc:sldChg>
    </pc:docChg>
  </pc:docChgLst>
  <pc:docChgLst>
    <pc:chgData name="Cicilia Cicilia" userId="98da2d42-366c-4f47-b1a1-482e201cba8c" providerId="ADAL" clId="{8D7B4D11-42EF-4485-A09A-2BAF074D5FCB}"/>
    <pc:docChg chg="modSld">
      <pc:chgData name="Cicilia Cicilia" userId="98da2d42-366c-4f47-b1a1-482e201cba8c" providerId="ADAL" clId="{8D7B4D11-42EF-4485-A09A-2BAF074D5FCB}" dt="2021-02-01T04:40:27.016" v="0" actId="732"/>
      <pc:docMkLst>
        <pc:docMk/>
      </pc:docMkLst>
      <pc:sldChg chg="modSp mod">
        <pc:chgData name="Cicilia Cicilia" userId="98da2d42-366c-4f47-b1a1-482e201cba8c" providerId="ADAL" clId="{8D7B4D11-42EF-4485-A09A-2BAF074D5FCB}" dt="2021-02-01T04:40:27.016" v="0" actId="732"/>
        <pc:sldMkLst>
          <pc:docMk/>
          <pc:sldMk cId="3776001212" sldId="256"/>
        </pc:sldMkLst>
        <pc:picChg chg="mod modCrop">
          <ac:chgData name="Cicilia Cicilia" userId="98da2d42-366c-4f47-b1a1-482e201cba8c" providerId="ADAL" clId="{8D7B4D11-42EF-4485-A09A-2BAF074D5FCB}" dt="2021-02-01T04:40:27.016" v="0" actId="732"/>
          <ac:picMkLst>
            <pc:docMk/>
            <pc:sldMk cId="3776001212" sldId="256"/>
            <ac:picMk id="3" creationId="{263AB6CB-F25B-45FB-BAF0-574CB2F23740}"/>
          </ac:picMkLst>
        </pc:picChg>
      </pc:sldChg>
    </pc:docChg>
  </pc:docChgLst>
  <pc:docChgLst>
    <pc:chgData name="Dodi Darundriyo" userId="S::dodi.darundriyo@ecomindo.com::7d6bc3b7-449e-41fd-b0f5-9939f4f859a1" providerId="AD" clId="Web-{61561A62-5318-68EA-6726-46055F93ABE8}"/>
    <pc:docChg chg="modSld">
      <pc:chgData name="Dodi Darundriyo" userId="S::dodi.darundriyo@ecomindo.com::7d6bc3b7-449e-41fd-b0f5-9939f4f859a1" providerId="AD" clId="Web-{61561A62-5318-68EA-6726-46055F93ABE8}" dt="2021-02-02T00:46:28.565" v="36" actId="14100"/>
      <pc:docMkLst>
        <pc:docMk/>
      </pc:docMkLst>
      <pc:sldChg chg="addSp delSp modSp modTransition addAnim modAnim">
        <pc:chgData name="Dodi Darundriyo" userId="S::dodi.darundriyo@ecomindo.com::7d6bc3b7-449e-41fd-b0f5-9939f4f859a1" providerId="AD" clId="Web-{61561A62-5318-68EA-6726-46055F93ABE8}" dt="2021-02-02T00:46:28.565" v="36" actId="14100"/>
        <pc:sldMkLst>
          <pc:docMk/>
          <pc:sldMk cId="1684002610" sldId="261"/>
        </pc:sldMkLst>
        <pc:spChg chg="add mod">
          <ac:chgData name="Dodi Darundriyo" userId="S::dodi.darundriyo@ecomindo.com::7d6bc3b7-449e-41fd-b0f5-9939f4f859a1" providerId="AD" clId="Web-{61561A62-5318-68EA-6726-46055F93ABE8}" dt="2021-02-02T00:32:32.837" v="21" actId="20577"/>
          <ac:spMkLst>
            <pc:docMk/>
            <pc:sldMk cId="1684002610" sldId="261"/>
            <ac:spMk id="15" creationId="{CDFDF371-D52C-4DC3-86B4-77E17A1F066D}"/>
          </ac:spMkLst>
        </pc:spChg>
        <pc:graphicFrameChg chg="del modGraphic">
          <ac:chgData name="Dodi Darundriyo" userId="S::dodi.darundriyo@ecomindo.com::7d6bc3b7-449e-41fd-b0f5-9939f4f859a1" providerId="AD" clId="Web-{61561A62-5318-68EA-6726-46055F93ABE8}" dt="2021-02-02T00:31:48.727" v="11"/>
          <ac:graphicFrameMkLst>
            <pc:docMk/>
            <pc:sldMk cId="1684002610" sldId="261"/>
            <ac:graphicFrameMk id="2" creationId="{A967AE8B-FF3B-4F9C-9D03-252D3D6AA321}"/>
          </ac:graphicFrameMkLst>
        </pc:graphicFrameChg>
        <pc:picChg chg="mod">
          <ac:chgData name="Dodi Darundriyo" userId="S::dodi.darundriyo@ecomindo.com::7d6bc3b7-449e-41fd-b0f5-9939f4f859a1" providerId="AD" clId="Web-{61561A62-5318-68EA-6726-46055F93ABE8}" dt="2021-02-02T00:32:07.759" v="15" actId="1076"/>
          <ac:picMkLst>
            <pc:docMk/>
            <pc:sldMk cId="1684002610" sldId="261"/>
            <ac:picMk id="7" creationId="{E4CCC487-60BD-4DE3-B89E-EE96F33D3056}"/>
          </ac:picMkLst>
        </pc:picChg>
        <pc:picChg chg="mod">
          <ac:chgData name="Dodi Darundriyo" userId="S::dodi.darundriyo@ecomindo.com::7d6bc3b7-449e-41fd-b0f5-9939f4f859a1" providerId="AD" clId="Web-{61561A62-5318-68EA-6726-46055F93ABE8}" dt="2021-02-02T00:46:25.299" v="35" actId="1076"/>
          <ac:picMkLst>
            <pc:docMk/>
            <pc:sldMk cId="1684002610" sldId="261"/>
            <ac:picMk id="8" creationId="{47101248-0C46-4F99-A73F-5CF64AABF308}"/>
          </ac:picMkLst>
        </pc:picChg>
        <pc:picChg chg="mod">
          <ac:chgData name="Dodi Darundriyo" userId="S::dodi.darundriyo@ecomindo.com::7d6bc3b7-449e-41fd-b0f5-9939f4f859a1" providerId="AD" clId="Web-{61561A62-5318-68EA-6726-46055F93ABE8}" dt="2021-02-02T00:32:05.915" v="14" actId="1076"/>
          <ac:picMkLst>
            <pc:docMk/>
            <pc:sldMk cId="1684002610" sldId="261"/>
            <ac:picMk id="19" creationId="{36D46047-D2FD-4226-AB9C-2C7FF0E84BEB}"/>
          </ac:picMkLst>
        </pc:picChg>
        <pc:picChg chg="mod">
          <ac:chgData name="Dodi Darundriyo" userId="S::dodi.darundriyo@ecomindo.com::7d6bc3b7-449e-41fd-b0f5-9939f4f859a1" providerId="AD" clId="Web-{61561A62-5318-68EA-6726-46055F93ABE8}" dt="2021-02-02T00:46:28.565" v="36" actId="14100"/>
          <ac:picMkLst>
            <pc:docMk/>
            <pc:sldMk cId="1684002610" sldId="261"/>
            <ac:picMk id="20" creationId="{95E9CC09-CB7A-4881-9B0A-A14380C0358F}"/>
          </ac:picMkLst>
        </pc:picChg>
      </pc:sldChg>
      <pc:sldChg chg="modSp">
        <pc:chgData name="Dodi Darundriyo" userId="S::dodi.darundriyo@ecomindo.com::7d6bc3b7-449e-41fd-b0f5-9939f4f859a1" providerId="AD" clId="Web-{61561A62-5318-68EA-6726-46055F93ABE8}" dt="2021-02-02T00:33:10.030" v="22" actId="1076"/>
        <pc:sldMkLst>
          <pc:docMk/>
          <pc:sldMk cId="3021279989" sldId="286"/>
        </pc:sldMkLst>
        <pc:picChg chg="mod">
          <ac:chgData name="Dodi Darundriyo" userId="S::dodi.darundriyo@ecomindo.com::7d6bc3b7-449e-41fd-b0f5-9939f4f859a1" providerId="AD" clId="Web-{61561A62-5318-68EA-6726-46055F93ABE8}" dt="2021-02-02T00:33:10.030" v="22" actId="1076"/>
          <ac:picMkLst>
            <pc:docMk/>
            <pc:sldMk cId="3021279989" sldId="286"/>
            <ac:picMk id="3" creationId="{F26E29BB-BDE4-43D5-8EA2-D40C0433C3D4}"/>
          </ac:picMkLst>
        </pc:picChg>
      </pc:sldChg>
    </pc:docChg>
  </pc:docChgLst>
  <pc:docChgLst>
    <pc:chgData name="Dodi Darundriyo" userId="7d6bc3b7-449e-41fd-b0f5-9939f4f859a1" providerId="ADAL" clId="{1B29F302-DEC0-224A-A2C5-A59D9AA114F9}"/>
    <pc:docChg chg="modSld">
      <pc:chgData name="Dodi Darundriyo" userId="7d6bc3b7-449e-41fd-b0f5-9939f4f859a1" providerId="ADAL" clId="{1B29F302-DEC0-224A-A2C5-A59D9AA114F9}" dt="2021-02-02T00:51:08.199" v="24"/>
      <pc:docMkLst>
        <pc:docMk/>
      </pc:docMkLst>
      <pc:sldChg chg="modAnim">
        <pc:chgData name="Dodi Darundriyo" userId="7d6bc3b7-449e-41fd-b0f5-9939f4f859a1" providerId="ADAL" clId="{1B29F302-DEC0-224A-A2C5-A59D9AA114F9}" dt="2021-02-02T00:51:08.199" v="24"/>
        <pc:sldMkLst>
          <pc:docMk/>
          <pc:sldMk cId="1684002610" sldId="261"/>
        </pc:sldMkLst>
      </pc:sldChg>
    </pc:docChg>
  </pc:docChgLst>
  <pc:docChgLst>
    <pc:chgData name="Byan Sakura" userId="S::byan.sakura@ecomindo.com::b1443ed7-3b5c-451d-ba09-636bb74ca6fc" providerId="AD" clId="Web-{7959702D-AD81-CB75-FBBA-DC5F9043DAEA}"/>
    <pc:docChg chg="modSld">
      <pc:chgData name="Byan Sakura" userId="S::byan.sakura@ecomindo.com::b1443ed7-3b5c-451d-ba09-636bb74ca6fc" providerId="AD" clId="Web-{7959702D-AD81-CB75-FBBA-DC5F9043DAEA}" dt="2021-02-01T15:07:10.035" v="18" actId="1076"/>
      <pc:docMkLst>
        <pc:docMk/>
      </pc:docMkLst>
      <pc:sldChg chg="modSp">
        <pc:chgData name="Byan Sakura" userId="S::byan.sakura@ecomindo.com::b1443ed7-3b5c-451d-ba09-636bb74ca6fc" providerId="AD" clId="Web-{7959702D-AD81-CB75-FBBA-DC5F9043DAEA}" dt="2021-02-01T15:07:10.035" v="18" actId="1076"/>
        <pc:sldMkLst>
          <pc:docMk/>
          <pc:sldMk cId="4102085086" sldId="284"/>
        </pc:sldMkLst>
        <pc:spChg chg="mod">
          <ac:chgData name="Byan Sakura" userId="S::byan.sakura@ecomindo.com::b1443ed7-3b5c-451d-ba09-636bb74ca6fc" providerId="AD" clId="Web-{7959702D-AD81-CB75-FBBA-DC5F9043DAEA}" dt="2021-02-01T15:07:10.035" v="18" actId="1076"/>
          <ac:spMkLst>
            <pc:docMk/>
            <pc:sldMk cId="4102085086" sldId="284"/>
            <ac:spMk id="28" creationId="{3092F7A6-BF2B-43F4-B82A-DCE7BFC6EFF3}"/>
          </ac:spMkLst>
        </pc:spChg>
      </pc:sldChg>
      <pc:sldChg chg="addSp delSp modSp">
        <pc:chgData name="Byan Sakura" userId="S::byan.sakura@ecomindo.com::b1443ed7-3b5c-451d-ba09-636bb74ca6fc" providerId="AD" clId="Web-{7959702D-AD81-CB75-FBBA-DC5F9043DAEA}" dt="2021-02-01T15:05:59.252" v="8" actId="14100"/>
        <pc:sldMkLst>
          <pc:docMk/>
          <pc:sldMk cId="716068914" sldId="290"/>
        </pc:sldMkLst>
        <pc:picChg chg="add mod modCrop">
          <ac:chgData name="Byan Sakura" userId="S::byan.sakura@ecomindo.com::b1443ed7-3b5c-451d-ba09-636bb74ca6fc" providerId="AD" clId="Web-{7959702D-AD81-CB75-FBBA-DC5F9043DAEA}" dt="2021-02-01T15:05:59.252" v="8" actId="14100"/>
          <ac:picMkLst>
            <pc:docMk/>
            <pc:sldMk cId="716068914" sldId="290"/>
            <ac:picMk id="2" creationId="{0BE6B029-1236-4149-9E84-E3D935C3F056}"/>
          </ac:picMkLst>
        </pc:picChg>
        <pc:picChg chg="del">
          <ac:chgData name="Byan Sakura" userId="S::byan.sakura@ecomindo.com::b1443ed7-3b5c-451d-ba09-636bb74ca6fc" providerId="AD" clId="Web-{7959702D-AD81-CB75-FBBA-DC5F9043DAEA}" dt="2021-02-01T15:03:48.469" v="0"/>
          <ac:picMkLst>
            <pc:docMk/>
            <pc:sldMk cId="716068914" sldId="290"/>
            <ac:picMk id="4" creationId="{C4B56D78-3008-476E-8F7C-0ADD7E11FE3B}"/>
          </ac:picMkLst>
        </pc:picChg>
      </pc:sldChg>
      <pc:sldChg chg="modSp">
        <pc:chgData name="Byan Sakura" userId="S::byan.sakura@ecomindo.com::b1443ed7-3b5c-451d-ba09-636bb74ca6fc" providerId="AD" clId="Web-{7959702D-AD81-CB75-FBBA-DC5F9043DAEA}" dt="2021-02-01T15:06:53.331" v="17" actId="1076"/>
        <pc:sldMkLst>
          <pc:docMk/>
          <pc:sldMk cId="422658213" sldId="293"/>
        </pc:sldMkLst>
        <pc:picChg chg="mod">
          <ac:chgData name="Byan Sakura" userId="S::byan.sakura@ecomindo.com::b1443ed7-3b5c-451d-ba09-636bb74ca6fc" providerId="AD" clId="Web-{7959702D-AD81-CB75-FBBA-DC5F9043DAEA}" dt="2021-02-01T15:06:53.331" v="17" actId="1076"/>
          <ac:picMkLst>
            <pc:docMk/>
            <pc:sldMk cId="422658213" sldId="293"/>
            <ac:picMk id="2" creationId="{014A0ADC-A1FD-43B3-ACFF-41DD7A89FB81}"/>
          </ac:picMkLst>
        </pc:picChg>
      </pc:sldChg>
      <pc:sldChg chg="addSp delSp modSp">
        <pc:chgData name="Byan Sakura" userId="S::byan.sakura@ecomindo.com::b1443ed7-3b5c-451d-ba09-636bb74ca6fc" providerId="AD" clId="Web-{7959702D-AD81-CB75-FBBA-DC5F9043DAEA}" dt="2021-02-01T15:06:42.691" v="16" actId="14100"/>
        <pc:sldMkLst>
          <pc:docMk/>
          <pc:sldMk cId="4101801638" sldId="294"/>
        </pc:sldMkLst>
        <pc:picChg chg="add mod modCrop">
          <ac:chgData name="Byan Sakura" userId="S::byan.sakura@ecomindo.com::b1443ed7-3b5c-451d-ba09-636bb74ca6fc" providerId="AD" clId="Web-{7959702D-AD81-CB75-FBBA-DC5F9043DAEA}" dt="2021-02-01T15:06:42.691" v="16" actId="14100"/>
          <ac:picMkLst>
            <pc:docMk/>
            <pc:sldMk cId="4101801638" sldId="294"/>
            <ac:picMk id="2" creationId="{CF5F127C-7F1C-4DCD-8D51-AB4B0752367A}"/>
          </ac:picMkLst>
        </pc:picChg>
        <pc:picChg chg="del">
          <ac:chgData name="Byan Sakura" userId="S::byan.sakura@ecomindo.com::b1443ed7-3b5c-451d-ba09-636bb74ca6fc" providerId="AD" clId="Web-{7959702D-AD81-CB75-FBBA-DC5F9043DAEA}" dt="2021-02-01T15:06:08.862" v="9"/>
          <ac:picMkLst>
            <pc:docMk/>
            <pc:sldMk cId="4101801638" sldId="294"/>
            <ac:picMk id="3" creationId="{CEBCA61C-F703-4EA3-B5E6-F83A71BE6D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E8E9-2056-4F76-B27D-21310C7B0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CD1DC-0C8B-413E-95D3-76E759397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04ACE-6969-4E73-845E-5D7999C3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01E-9604-49C2-85C7-B8DB27EA6942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81B73-0066-4547-B660-D050A04E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EC3E-E763-4A95-B188-25D4AF65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7F57-BAF8-427E-BE0D-E856E7D341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971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EED2-6B7F-4983-83BC-EBD653B3A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176CF-8563-4BDC-90D2-964F0F6B3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95E53-0B62-4221-A9B3-F3743C62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01E-9604-49C2-85C7-B8DB27EA6942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6681B-5C4D-4FAA-96A1-40D04542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2F453-5DE3-4C62-A37D-C8405648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7F57-BAF8-427E-BE0D-E856E7D341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131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CDF9C-D63F-492C-8AF4-E3795E3EF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232C7-4CAE-46AD-840B-D79642F71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CBE4-806B-44EE-AD7B-B8729256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01E-9604-49C2-85C7-B8DB27EA6942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60E6-2747-4790-B589-03C73A43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3112B-1B30-44B7-873E-7D82D7BA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7F57-BAF8-427E-BE0D-E856E7D341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7551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EDDF-27A3-4BED-9EFC-184C7A1C8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C19DE-4E59-4A41-9A96-49D60E0E0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0376-92DD-4AED-8420-82FB2EFA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80BF-04E4-4D62-9B04-7946122C1C84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6CDF3-04A9-4717-9A2F-AB2D5B7D3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BA8B-92A4-41BC-8CBD-38453AD0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8134-DD2D-40F5-A38F-F9C8160535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65068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AC23-9F4E-438B-BB56-098E82DD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9FC5-07C7-43C8-9036-123FC9E4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61E65-7073-450E-9389-7E353E47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80BF-04E4-4D62-9B04-7946122C1C84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C679B-0179-471F-AB70-3191F70E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8906C-E76B-4E01-BBAC-895D8939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8134-DD2D-40F5-A38F-F9C8160535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1818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A2247-A1FF-4CD9-99E5-B675B11C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BFE23-03B0-48A9-9AB7-DBDFFA262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1F554-B12E-4868-93D3-EC5D9BA97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80BF-04E4-4D62-9B04-7946122C1C84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2CE8-2A33-4113-9D64-864EFF03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B0F3-99F6-4BFD-90A1-4D6FC9FC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8134-DD2D-40F5-A38F-F9C8160535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6704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30BA-CA26-470B-AC1F-DD4BC4B1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B092-7945-405B-99D2-515FE7173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3956E-D90F-49C8-960B-91F90A0CE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E141C-1333-4CFE-AB6D-5496F927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80BF-04E4-4D62-9B04-7946122C1C84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346F9-80DF-452B-8898-899DA86A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95A4-1570-401B-A6F6-8D5BE32D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8134-DD2D-40F5-A38F-F9C8160535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218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326C-97FF-46C3-943D-118E90718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77A31-9AD4-4530-8094-BB12B44B7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682F1-01C5-48EE-8B36-15F03C257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DFB389-9394-4993-B235-967CC09CC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2A7136-FCC3-4F6F-9259-0964F6153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4DD2DB-F54F-46FB-97E2-722D81DD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80BF-04E4-4D62-9B04-7946122C1C84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E5F76-6D9F-4A7A-A6A8-F0A2E9AA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31880-AFFC-4BC3-8C1C-2582D995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8134-DD2D-40F5-A38F-F9C8160535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46683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1136-B817-4748-A934-61A27172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06244-5507-4D29-9B38-D47FA457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80BF-04E4-4D62-9B04-7946122C1C84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03E03-45FC-4AD7-BE1D-F84EC5D02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5EF7C-2813-4B50-AF56-A0610706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8134-DD2D-40F5-A38F-F9C8160535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9000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D3009-18A5-4D5B-B17C-31C1EDAD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80BF-04E4-4D62-9B04-7946122C1C84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A3EAF-E611-4700-893C-8C9940E5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3F807-549C-46E3-A787-1B88B746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8134-DD2D-40F5-A38F-F9C8160535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86382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6E90-BDBA-445F-8E27-BFE2ACF64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8079-0F2A-45F4-B7F9-0FED716A4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37CFB-BB27-40AD-965E-52C1A011E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E796C-1ADC-4F4E-844C-E720EE4BD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80BF-04E4-4D62-9B04-7946122C1C84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AB61B-60FB-4ACA-BA6F-6295D290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15E67-A163-4238-ABF9-AFF7B5FB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8134-DD2D-40F5-A38F-F9C8160535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997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A25E-0A8B-44C6-8CAA-9DC0D198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2567-1297-41B7-801B-18183A7A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6C392-D2CB-4378-961B-EDEC74B4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01E-9604-49C2-85C7-B8DB27EA6942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8180-DF63-4B46-B08E-2A09DB9A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97BD0-CA6B-48D4-A52F-4E329FEC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7F57-BAF8-427E-BE0D-E856E7D341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3680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9470-E234-4CD3-9986-6B5DEAEB9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571DC-E8C6-4EDC-A07C-F3B69936F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B1E96-536A-41FD-91C0-F92604395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10DC-CEC3-4603-9A89-9E2A8493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80BF-04E4-4D62-9B04-7946122C1C84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8A136-A4E9-4DBA-878E-7C24B0E6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4C4105-DB1E-459F-93F8-3D7F1346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8134-DD2D-40F5-A38F-F9C8160535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912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3675-B6DA-40CE-A663-ECDDBC8E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84E28-A1FA-4977-80BB-45131C796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C0EC-8364-4372-B96E-6B6A3C61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80BF-04E4-4D62-9B04-7946122C1C84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561B-A26B-44F5-A795-F6D24ECF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A8AE1-FEEA-4D1A-B405-F0E8116C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8134-DD2D-40F5-A38F-F9C8160535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3872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F1577B-B21B-4AA2-B9E2-3F7F4767D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12B40-FB9C-4351-9E87-F6FF02834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8E099-C1EF-4F58-B882-87B677EB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A80BF-04E4-4D62-9B04-7946122C1C84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9322-8935-4726-A40F-ED24CE90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98055-8285-432B-896A-0F1F2D4A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A8134-DD2D-40F5-A38F-F9C8160535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40077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CB4C-1C93-450F-8CA8-4FDCA9720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C0F6C-6A06-4A0D-AC08-5E05331D4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8D567-48E1-4276-841C-FF50B13E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FB1A-11A3-4094-A4F5-47D39F1C0C3F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A755-13D5-4E08-B778-1B45DBCB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4A65-4DF6-45BC-99ED-E78AF785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97A9-6E08-4952-9039-643EB90DA5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1099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4E4D-E748-401A-B1E8-109A526A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762C-2C81-428E-A8AA-947DCFBC3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48B8-63F4-4509-B9F8-F4557941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FB1A-11A3-4094-A4F5-47D39F1C0C3F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0F545-6BD5-46F5-8597-A890161F0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9B774-60BC-44E7-A873-BD5DEFE4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97A9-6E08-4952-9039-643EB90DA5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79712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F7AE-6ECD-407E-A482-54A215CB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4587A-BA14-4A38-9ABE-163969CF8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A7490-E658-42A3-9E74-AEDCF19F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FB1A-11A3-4094-A4F5-47D39F1C0C3F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34C56-99BC-473E-9BEC-9146B34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CC02-D754-4AB5-A830-2D5A4538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97A9-6E08-4952-9039-643EB90DA5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23988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FA65-BA88-4D93-8FFB-BF6AF44C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4EF2-7220-4FA2-89E6-F2F0CBEAC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EB7CC-651E-46D4-B00C-0163E085F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F84DA-2DEC-421C-A071-DC20F89E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FB1A-11A3-4094-A4F5-47D39F1C0C3F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DDF5E-F7FC-416D-89F3-2910D224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4513A-064E-4D28-9D64-02B89A68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97A9-6E08-4952-9039-643EB90DA5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5061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391D-63A5-40D4-A6F5-C1B8EC4B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7F2DB-4919-4B67-9726-22A0D2EB2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38E68-1060-497E-A72B-934FD5A18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69519-DCDB-4594-AFD0-2E09A4338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B4213-514E-467A-A620-211F23ADA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1A21FA-9160-44F1-BA7B-A8C407A9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FB1A-11A3-4094-A4F5-47D39F1C0C3F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328C6-C219-4ED8-BBA3-ED42339D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D0B90-76E2-44C8-A797-8CA5C22E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97A9-6E08-4952-9039-643EB90DA5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45032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31A0-92B7-4841-B2C0-5D4E6E20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4206F-ED33-42B5-9DD2-C2868564F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FB1A-11A3-4094-A4F5-47D39F1C0C3F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C26EC-60CA-41FF-843E-AC440542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82881-2C78-44B1-929D-5513790F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97A9-6E08-4952-9039-643EB90DA5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58556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F7657-1D74-43BD-AD78-CA1C1092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FB1A-11A3-4094-A4F5-47D39F1C0C3F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5B761-8646-4890-AC70-65FE69EB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CA670-4BD6-4C63-AB80-09BE16A3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97A9-6E08-4952-9039-643EB90DA5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9197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DA48-3E38-4F1C-A53F-F5C3DB04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402FF-B6E6-434F-9609-91D141A7A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409D-1E21-4071-A87F-DD58EB8B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01E-9604-49C2-85C7-B8DB27EA6942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D9E92-96F3-4468-8D8D-6F66BBA5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3B5F-3602-4009-B610-6C03CF53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7F57-BAF8-427E-BE0D-E856E7D341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69520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8F211-A045-47AA-9433-CA89459B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27C9-1928-493F-9BF4-4A8D4022C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2BDE4-CD20-4B47-8B76-9A13DA83F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EC098-01CE-44CA-A730-80320507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FB1A-11A3-4094-A4F5-47D39F1C0C3F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FECF0-9B79-41B1-A514-8C7ECF34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25B57-2883-470B-B112-B236085C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97A9-6E08-4952-9039-643EB90DA5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67767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6C8BB-895E-4C0C-A1B1-F74D4D95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5DD05-9405-4A9A-97F3-CFF2651CE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3EFF5-9F9C-4455-9D97-24635A0D5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5DD0-4675-409E-8661-7779E66A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FB1A-11A3-4094-A4F5-47D39F1C0C3F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97834-6825-46BF-8F65-502FCDC4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FD0A8-0896-42D8-9740-9BB5BB0F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97A9-6E08-4952-9039-643EB90DA5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68460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9245-BC3D-418F-B1C1-0B980678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27101-2019-48C9-AA42-B23958103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C6752-1E6E-458C-AAD1-3865B933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FB1A-11A3-4094-A4F5-47D39F1C0C3F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40CC3-560F-4DD3-A077-F18BBF8D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8C5AC-966E-416C-A69B-2A15EF5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97A9-6E08-4952-9039-643EB90DA5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365171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B157D-BC0A-4044-9FB9-BACF3085F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390F5-34A8-474F-8863-478F8EE32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C52AE-ACCF-483E-9E49-F06F27D6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FB1A-11A3-4094-A4F5-47D39F1C0C3F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BEB52-4F59-483D-8206-382742AAE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6ECD-3B49-4117-81C6-72DA4583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97A9-6E08-4952-9039-643EB90DA5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8466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E410-09D0-46EF-8172-8B4A43EAB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45107-34CC-4240-B7E9-98DA07D4F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BAC1F-9B84-4248-964A-F0962436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781B-B60B-4362-ADB8-F4C70744ECA3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C6413-ACFE-4181-B083-60E62DA8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BC5A-4E14-430F-90E5-5E3C32B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914-932A-4BFF-9121-C0E2379DE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56798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F1F7-2F75-4F23-91F6-C5289510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797C-79EF-44D7-82F3-BE943EDE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DED6-8BC4-4843-8610-15BD9BB6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781B-B60B-4362-ADB8-F4C70744ECA3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1E961-6E34-40B2-8F78-CED881B2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0A92E-8290-47AF-8115-CCBA96B3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914-932A-4BFF-9121-C0E2379DE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14793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04F4-3B3C-4DD2-9E03-21D8B4D43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3FE42-7B9E-44FE-920E-3AAFD8035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D7A5-1250-4578-BFF9-47A2DDCD1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781B-B60B-4362-ADB8-F4C70744ECA3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62C8-5D5F-4F72-9412-37BDFC7B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6C73-81BB-4B03-8572-74BCAF33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914-932A-4BFF-9121-C0E2379DE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24991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63F4-B8E8-4E36-9F73-DAE13B41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359A5-A8ED-4E62-8656-F63691A34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79D0D-E1B8-40D0-A115-44DC23E7E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A29F9-C7A2-4A22-84E7-9AC608D89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781B-B60B-4362-ADB8-F4C70744ECA3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0FCE3-52B3-4616-91D6-F7855C46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5C1E7-425C-48AE-A1E2-4D3190FE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914-932A-4BFF-9121-C0E2379DE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61188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ADBA-ABD7-4DEB-8B36-7C8B61EC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C80E6-1856-4A12-BC2D-6CEA5FD61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7916F-0AEC-4EC1-B186-278A0C690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97BCD-1DF5-4E05-B458-8906DD6C1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7D827-4001-4C56-8FAA-00EA0F170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53B6D-B47F-43C6-AAC4-B26A13CD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781B-B60B-4362-ADB8-F4C70744ECA3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FFD0A2-DF2B-4AF6-849F-B4483686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6EC96E-48C1-4F32-B174-781F5E09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914-932A-4BFF-9121-C0E2379DE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88365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A436-7016-4408-921D-4F332717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D4446-ABC6-4B59-8F91-CC97326A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781B-B60B-4362-ADB8-F4C70744ECA3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6BF4A-BD73-4402-AD5D-FE30E05F2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B71D2-6F6F-4117-9469-78369965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914-932A-4BFF-9121-C0E2379DE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751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A7D41-8513-4029-BAC2-9347C999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6249D-134C-40C4-BA61-2018064BBF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7C883-0D2B-4B93-AD62-68EC0E07F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39EC5-DDF6-4461-A79A-3B324F62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01E-9604-49C2-85C7-B8DB27EA6942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2A4FE-DD02-48BA-8151-3720A490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A36BD-E607-4CD8-98DA-BB596479D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7F57-BAF8-427E-BE0D-E856E7D341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04472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A18BD-78E2-4CED-8E79-CAC53659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781B-B60B-4362-ADB8-F4C70744ECA3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2165D-75E8-4BAD-BA9D-DC9AAC3C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66D1E-C2D2-47DC-A512-D344DB35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914-932A-4BFF-9121-C0E2379DE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45673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FC24-CDD6-4B15-8D76-C9CBB280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1FF4-3C03-47FB-9639-CC641727E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D9571-BD74-4DEC-AB35-9B505C5FF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4372A-A70D-4E4C-8D09-71156F537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781B-B60B-4362-ADB8-F4C70744ECA3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AA91-15BE-4577-BB1A-6EB99F58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7F3CC-C087-413D-9BE1-4EDDC3A3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914-932A-4BFF-9121-C0E2379DE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3183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738C3-EB4D-41F5-A2D7-2E4A27BA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0A0D2-7ADE-4389-9BFD-F44783C14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D9BB8-F6B0-4C47-8D1A-1C7FCD8C9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7572F-DA0B-42CD-8547-EE44EBBE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781B-B60B-4362-ADB8-F4C70744ECA3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76CA1-6DA2-4D4A-81FB-37AB7AA01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C864-C639-4BD1-B2CA-F8997974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914-932A-4BFF-9121-C0E2379DE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8479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2758-954B-47E0-AC1E-B8DC7E2E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2DFC2-07AF-4665-B7F0-83E5D12E2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AEAA-0210-4E37-9BD0-905002A8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781B-B60B-4362-ADB8-F4C70744ECA3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AAAC-5305-4CE4-8545-A0B2BC59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6D357-5959-41BD-B7A8-9FC0974E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914-932A-4BFF-9121-C0E2379DE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21826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88EE0-8FDE-4BD4-AB9A-CAA45131A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80FFD-8AFA-4873-92B7-989285AE3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A671-7BB5-46F8-8019-3FC1054C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781B-B60B-4362-ADB8-F4C70744ECA3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1AC16-32F3-4DD6-9EEB-1E9BA2C3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013AB-B777-4CE6-97F1-A75A35E3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F8914-932A-4BFF-9121-C0E2379DE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9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CF04-71AA-4E66-81D3-3396BA163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5C484-B0B1-43B8-908E-3081BDBB0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DA12E-A69C-4ED1-AA7D-346E1363E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08602-9BE5-47C4-A7F8-0BDB042BC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CD284-5CE7-4B0D-8A8F-D0EE7AD53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673BA4-4F45-4D1A-BABA-8F1BB51C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01E-9604-49C2-85C7-B8DB27EA6942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B3CA6-F2BF-4DE1-BD41-F00AFE63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A813A-88A5-42B2-87E8-9C81D0A5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7F57-BAF8-427E-BE0D-E856E7D341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3688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DBF1-745C-4779-A27B-D984FBD0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FEE99-B717-4566-9B7B-85DED4A71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01E-9604-49C2-85C7-B8DB27EA6942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1F19-3269-4FCB-A6B6-26FC1E0F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D61AE6-2CC6-408F-9C16-CFA718B7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7F57-BAF8-427E-BE0D-E856E7D341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303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C1837-ECBD-42A6-AD30-1E2419C5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01E-9604-49C2-85C7-B8DB27EA6942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E6A57E-25D0-411D-835E-C914A651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E6EE9-9DAF-4653-9D5F-E25601E9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7F57-BAF8-427E-BE0D-E856E7D341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455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895C-CE4C-431D-B45B-E2462041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7433-E44D-4D97-8D03-A39EBB49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6BEB7-84B1-4A38-B0E4-9E0B915F8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E752A-1F6F-428D-B281-4648A308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01E-9604-49C2-85C7-B8DB27EA6942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7C7D6-7665-4FDB-9A87-F15FF0F0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A3B11-98D2-4BC6-AF54-6FE9811F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7F57-BAF8-427E-BE0D-E856E7D341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6178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954E-0C5E-4A68-A93E-211E7405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F827A-B9E0-4C85-AA1E-1F5922685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211C9-4741-493C-ADB1-BACD96E49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2E53A-F9BB-44F6-BB34-5E852A0A3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A01E-9604-49C2-85C7-B8DB27EA6942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B5263-35D6-4C56-871C-D4867312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48F86-955E-46AF-8E11-D048C13C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47F57-BAF8-427E-BE0D-E856E7D341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551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1AC09-AF93-4619-88C5-B30B65B6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73792-6633-46D1-B8C6-B9D3DED58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09C84-CA22-4187-8EF4-08F86B419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FA01E-9604-49C2-85C7-B8DB27EA6942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08453-3943-46D7-B122-9D38A40DC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42BE8-7E7D-4591-BEE4-B1A7C5546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47F57-BAF8-427E-BE0D-E856E7D341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632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AEF4C8-A2B7-488A-AC4A-B44B5E92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DDD57-38A8-475D-9861-DE5B8DB2C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A2306-1A2E-4F69-8602-B41F8E5FD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A80BF-04E4-4D62-9B04-7946122C1C84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5C090-BAD5-449F-9C0A-45716D241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D9E26-7C7C-48F5-8708-EF17CA7A5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8134-DD2D-40F5-A38F-F9C81605350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688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1D7E6-5905-4FEB-BC04-C837AEBC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6F8BE-1487-4489-9F51-0A0B9264B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8C3B-1740-4B40-A3EA-FDAEB079D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FB1A-11A3-4094-A4F5-47D39F1C0C3F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C12A-A474-4A14-8926-9AD70F70B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9CB8-27E1-4A5A-89FC-F63C9C4DD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A97A9-6E08-4952-9039-643EB90DA5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361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C95E7-4314-4DD3-A704-9AD0DE41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92B1D-12C9-4B0B-93AD-8480DDC02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470F-2DBE-4925-B45C-BF67D6F5A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E781B-B60B-4362-ADB8-F4C70744ECA3}" type="datetimeFigureOut">
              <a:rPr lang="en-ID" smtClean="0"/>
              <a:t>02/02/21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1B8D1-CDF5-40E0-A994-C261F0DCA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9BDA1-4B08-44BF-8CFF-4B68CEEB2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F8914-932A-4BFF-9121-C0E2379DED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162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CF1B5A1B-ABA1-4FFC-8ADC-D0DEF0003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324" y="272524"/>
            <a:ext cx="1432170" cy="702918"/>
          </a:xfrm>
          <a:prstGeom prst="rect">
            <a:avLst/>
          </a:prstGeom>
        </p:spPr>
      </p:pic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63AB6CB-F25B-45FB-BAF0-574CB2F23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054"/>
          <a:stretch/>
        </p:blipFill>
        <p:spPr>
          <a:xfrm>
            <a:off x="498369" y="1155171"/>
            <a:ext cx="6359631" cy="170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001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6B36-4430-44D2-8F0D-10465DFC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5756275"/>
            <a:ext cx="9229725" cy="554038"/>
          </a:xfrm>
        </p:spPr>
        <p:txBody>
          <a:bodyPr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ea typeface="+mj-lt"/>
                <a:cs typeface="+mj-lt"/>
              </a:rPr>
              <a:t>advisory@ecomindo.com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4" descr="Logo&#10;&#10;Description automatically generated">
            <a:extLst>
              <a:ext uri="{FF2B5EF4-FFF2-40B4-BE49-F238E27FC236}">
                <a16:creationId xmlns:a16="http://schemas.microsoft.com/office/drawing/2014/main" id="{3E137B42-D147-4778-A8D3-7DD66AAD8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33" y="1712644"/>
            <a:ext cx="3695700" cy="1116991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33B95887-CF95-4A21-98A2-65086DED7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696" y="3366929"/>
            <a:ext cx="1803991" cy="1815805"/>
          </a:xfrm>
          <a:prstGeom prst="rect">
            <a:avLst/>
          </a:prstGeom>
        </p:spPr>
      </p:pic>
      <p:pic>
        <p:nvPicPr>
          <p:cNvPr id="6" name="Picture 7" descr="Icon&#10;&#10;Description automatically generated">
            <a:extLst>
              <a:ext uri="{FF2B5EF4-FFF2-40B4-BE49-F238E27FC236}">
                <a16:creationId xmlns:a16="http://schemas.microsoft.com/office/drawing/2014/main" id="{98DC2948-4303-4D21-8B76-B2B662241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038" y="3315586"/>
            <a:ext cx="1910317" cy="1916223"/>
          </a:xfrm>
          <a:prstGeom prst="rect">
            <a:avLst/>
          </a:prstGeom>
        </p:spPr>
      </p:pic>
      <p:pic>
        <p:nvPicPr>
          <p:cNvPr id="3" name="Picture 20" descr="Icon&#10;&#10;Description automatically generated">
            <a:extLst>
              <a:ext uri="{FF2B5EF4-FFF2-40B4-BE49-F238E27FC236}">
                <a16:creationId xmlns:a16="http://schemas.microsoft.com/office/drawing/2014/main" id="{E5635AA5-EBA3-47A6-821A-803A3B3A5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8213" y="3315586"/>
            <a:ext cx="1904409" cy="19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3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11B7-3879-4EBE-B2EE-2BF7A6833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43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  <a:endParaRPr lang="en-ID" sz="3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40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092F7A6-BF2B-43F4-B82A-DCE7BFC6EFF3}"/>
              </a:ext>
            </a:extLst>
          </p:cNvPr>
          <p:cNvSpPr txBox="1"/>
          <p:nvPr/>
        </p:nvSpPr>
        <p:spPr>
          <a:xfrm>
            <a:off x="2927467" y="2837457"/>
            <a:ext cx="5791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0">
                <a:solidFill>
                  <a:srgbClr val="FFFF00"/>
                </a:solidFill>
              </a:rPr>
              <a:t>500M+ New Apps</a:t>
            </a:r>
          </a:p>
          <a:p>
            <a:pPr algn="ctr"/>
            <a:r>
              <a:rPr lang="en-US" sz="4400">
                <a:solidFill>
                  <a:srgbClr val="FFFF00"/>
                </a:solidFill>
                <a:cs typeface="Calibri"/>
              </a:rPr>
              <a:t>in the next 5 years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56025C-401D-4133-8368-DD0D934137F4}"/>
              </a:ext>
            </a:extLst>
          </p:cNvPr>
          <p:cNvSpPr txBox="1"/>
          <p:nvPr/>
        </p:nvSpPr>
        <p:spPr>
          <a:xfrm>
            <a:off x="8283286" y="570287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bg1"/>
                </a:solidFill>
              </a:rPr>
              <a:t>IDC Research, Nov '19</a:t>
            </a:r>
          </a:p>
        </p:txBody>
      </p:sp>
    </p:spTree>
    <p:extLst>
      <p:ext uri="{BB962C8B-B14F-4D97-AF65-F5344CB8AC3E}">
        <p14:creationId xmlns:p14="http://schemas.microsoft.com/office/powerpoint/2010/main" val="41020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Logo&#10;&#10;Description automatically generated">
            <a:extLst>
              <a:ext uri="{FF2B5EF4-FFF2-40B4-BE49-F238E27FC236}">
                <a16:creationId xmlns:a16="http://schemas.microsoft.com/office/drawing/2014/main" id="{47101248-0C46-4F99-A73F-5CF64AABF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867" y="1407914"/>
            <a:ext cx="4726641" cy="1430755"/>
          </a:xfrm>
          <a:prstGeom prst="rect">
            <a:avLst/>
          </a:prstGeom>
        </p:spPr>
      </p:pic>
      <p:pic>
        <p:nvPicPr>
          <p:cNvPr id="7" name="Picture 7" descr="Icon&#10;&#10;Description automatically generated">
            <a:extLst>
              <a:ext uri="{FF2B5EF4-FFF2-40B4-BE49-F238E27FC236}">
                <a16:creationId xmlns:a16="http://schemas.microsoft.com/office/drawing/2014/main" id="{E4CCC487-60BD-4DE3-B89E-EE96F33D3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7" y="4296962"/>
            <a:ext cx="1910317" cy="1916223"/>
          </a:xfrm>
          <a:prstGeom prst="rect">
            <a:avLst/>
          </a:prstGeom>
        </p:spPr>
      </p:pic>
      <p:pic>
        <p:nvPicPr>
          <p:cNvPr id="19" name="Picture 5" descr="Icon&#10;&#10;Description automatically generated">
            <a:extLst>
              <a:ext uri="{FF2B5EF4-FFF2-40B4-BE49-F238E27FC236}">
                <a16:creationId xmlns:a16="http://schemas.microsoft.com/office/drawing/2014/main" id="{36D46047-D2FD-4226-AB9C-2C7FF0E84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107" y="4449174"/>
            <a:ext cx="1906911" cy="1912227"/>
          </a:xfrm>
          <a:prstGeom prst="rect">
            <a:avLst/>
          </a:prstGeom>
        </p:spPr>
      </p:pic>
      <p:pic>
        <p:nvPicPr>
          <p:cNvPr id="20" name="Picture 20" descr="Icon&#10;&#10;Description automatically generated">
            <a:extLst>
              <a:ext uri="{FF2B5EF4-FFF2-40B4-BE49-F238E27FC236}">
                <a16:creationId xmlns:a16="http://schemas.microsoft.com/office/drawing/2014/main" id="{95E9CC09-CB7A-4881-9B0A-A14380C03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21" y="1331538"/>
            <a:ext cx="1740057" cy="17444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FDF371-D52C-4DC3-86B4-77E17A1F066D}"/>
              </a:ext>
            </a:extLst>
          </p:cNvPr>
          <p:cNvSpPr txBox="1"/>
          <p:nvPr/>
        </p:nvSpPr>
        <p:spPr>
          <a:xfrm>
            <a:off x="1785257" y="3077935"/>
            <a:ext cx="434884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Ecosystem implements Power Platform to automate and streamlining business process effectively and efficiently starting from sales, project monitoring and recruitment</a:t>
            </a:r>
            <a:endParaRPr lang="en-US"/>
          </a:p>
          <a:p>
            <a:pPr algn="l"/>
            <a:endParaRPr lang="en-US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4002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Logo&#10;&#10;Description automatically generated">
            <a:extLst>
              <a:ext uri="{FF2B5EF4-FFF2-40B4-BE49-F238E27FC236}">
                <a16:creationId xmlns:a16="http://schemas.microsoft.com/office/drawing/2014/main" id="{FA10A649-54F2-4A24-9D5C-0ECCC5343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694" y="2117294"/>
            <a:ext cx="3695700" cy="11169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619413-43FF-4E3F-8F7D-CB32617A62E7}"/>
              </a:ext>
            </a:extLst>
          </p:cNvPr>
          <p:cNvSpPr txBox="1"/>
          <p:nvPr/>
        </p:nvSpPr>
        <p:spPr>
          <a:xfrm>
            <a:off x="5149047" y="3160074"/>
            <a:ext cx="4598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RECRUITMENT</a:t>
            </a:r>
            <a:endParaRPr lang="en-ID" sz="5400" b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2EC28-908B-4168-8ABB-0CF8B79F52DB}"/>
              </a:ext>
            </a:extLst>
          </p:cNvPr>
          <p:cNvSpPr txBox="1"/>
          <p:nvPr/>
        </p:nvSpPr>
        <p:spPr>
          <a:xfrm>
            <a:off x="2444319" y="5273336"/>
            <a:ext cx="73033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>
                <a:solidFill>
                  <a:schemeClr val="bg1"/>
                </a:solidFill>
              </a:rPr>
              <a:t>PORTAL &amp; MODEL DRIVEN APPLICATION</a:t>
            </a:r>
            <a:endParaRPr lang="en-ID" sz="2500" b="1">
              <a:solidFill>
                <a:schemeClr val="bg1"/>
              </a:solidFill>
            </a:endParaRPr>
          </a:p>
        </p:txBody>
      </p:sp>
      <p:pic>
        <p:nvPicPr>
          <p:cNvPr id="16" name="Picture 5" descr="Icon&#10;&#10;Description automatically generated">
            <a:extLst>
              <a:ext uri="{FF2B5EF4-FFF2-40B4-BE49-F238E27FC236}">
                <a16:creationId xmlns:a16="http://schemas.microsoft.com/office/drawing/2014/main" id="{2323F694-2319-490F-89D6-BA5D6F72D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320" y="1920461"/>
            <a:ext cx="2615748" cy="263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7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, timeline&#10;&#10;Description automatically generated">
            <a:extLst>
              <a:ext uri="{FF2B5EF4-FFF2-40B4-BE49-F238E27FC236}">
                <a16:creationId xmlns:a16="http://schemas.microsoft.com/office/drawing/2014/main" id="{0BE6B029-1236-4149-9E84-E3D935C3F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0" b="17121"/>
          <a:stretch/>
        </p:blipFill>
        <p:spPr>
          <a:xfrm>
            <a:off x="141195" y="954181"/>
            <a:ext cx="11874930" cy="55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6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Icon&#10;&#10;Description automatically generated">
            <a:extLst>
              <a:ext uri="{FF2B5EF4-FFF2-40B4-BE49-F238E27FC236}">
                <a16:creationId xmlns:a16="http://schemas.microsoft.com/office/drawing/2014/main" id="{BFF4A4EF-ABAE-482D-A8A6-2CF3B3221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83" y="3310980"/>
            <a:ext cx="1594712" cy="1598026"/>
          </a:xfrm>
          <a:prstGeom prst="rect">
            <a:avLst/>
          </a:prstGeom>
        </p:spPr>
      </p:pic>
      <p:pic>
        <p:nvPicPr>
          <p:cNvPr id="13" name="Picture 4" descr="Logo&#10;&#10;Description automatically generated">
            <a:extLst>
              <a:ext uri="{FF2B5EF4-FFF2-40B4-BE49-F238E27FC236}">
                <a16:creationId xmlns:a16="http://schemas.microsoft.com/office/drawing/2014/main" id="{FA10A649-54F2-4A24-9D5C-0ECCC5343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443" y="2034206"/>
            <a:ext cx="3695700" cy="11169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619413-43FF-4E3F-8F7D-CB32617A62E7}"/>
              </a:ext>
            </a:extLst>
          </p:cNvPr>
          <p:cNvSpPr txBox="1"/>
          <p:nvPr/>
        </p:nvSpPr>
        <p:spPr>
          <a:xfrm>
            <a:off x="5149047" y="3151197"/>
            <a:ext cx="5497110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SALES &amp; PROJECT MONITORING</a:t>
            </a:r>
            <a:endParaRPr lang="en-ID" sz="5400" b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2EC28-908B-4168-8ABB-0CF8B79F52DB}"/>
              </a:ext>
            </a:extLst>
          </p:cNvPr>
          <p:cNvSpPr txBox="1"/>
          <p:nvPr/>
        </p:nvSpPr>
        <p:spPr>
          <a:xfrm>
            <a:off x="2051078" y="5273336"/>
            <a:ext cx="724384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>
                <a:solidFill>
                  <a:schemeClr val="bg1"/>
                </a:solidFill>
              </a:rPr>
              <a:t>MODEL DRIVEN APPLICATION</a:t>
            </a:r>
            <a:endParaRPr lang="en-ID" sz="2500" b="1">
              <a:solidFill>
                <a:schemeClr val="bg1"/>
              </a:solidFill>
            </a:endParaRPr>
          </a:p>
        </p:txBody>
      </p:sp>
      <p:pic>
        <p:nvPicPr>
          <p:cNvPr id="2" name="Picture 20" descr="Icon&#10;&#10;Description automatically generated">
            <a:extLst>
              <a:ext uri="{FF2B5EF4-FFF2-40B4-BE49-F238E27FC236}">
                <a16:creationId xmlns:a16="http://schemas.microsoft.com/office/drawing/2014/main" id="{014A0ADC-A1FD-43B3-ACFF-41DD7A89F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184" y="2474608"/>
            <a:ext cx="1591340" cy="159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5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iagram, funnel chart&#10;&#10;Description automatically generated">
            <a:extLst>
              <a:ext uri="{FF2B5EF4-FFF2-40B4-BE49-F238E27FC236}">
                <a16:creationId xmlns:a16="http://schemas.microsoft.com/office/drawing/2014/main" id="{CF5F127C-7F1C-4DCD-8D51-AB4B07523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0" b="33784"/>
          <a:stretch/>
        </p:blipFill>
        <p:spPr>
          <a:xfrm>
            <a:off x="173277" y="1290050"/>
            <a:ext cx="11824578" cy="440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0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Logo&#10;&#10;Description automatically generated">
            <a:extLst>
              <a:ext uri="{FF2B5EF4-FFF2-40B4-BE49-F238E27FC236}">
                <a16:creationId xmlns:a16="http://schemas.microsoft.com/office/drawing/2014/main" id="{F26E29BB-BDE4-43D5-8EA2-D40C0433C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70" y="939310"/>
            <a:ext cx="6640213" cy="541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7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6B36-4430-44D2-8F0D-10465DFCF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5965825"/>
            <a:ext cx="9229725" cy="554038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  <a:ea typeface="+mj-lt"/>
                <a:cs typeface="+mj-lt"/>
              </a:rPr>
              <a:t>https://docs.microsoft.com/en-us/learn/powerplatform/</a:t>
            </a:r>
            <a:endParaRPr lang="en-US" sz="2800">
              <a:solidFill>
                <a:schemeClr val="bg1"/>
              </a:solidFill>
              <a:cs typeface="Calibri Light"/>
            </a:endParaRPr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5322B42-3BC3-4754-A2C6-86742F1CC9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7650" y="1387055"/>
            <a:ext cx="11839575" cy="3923554"/>
          </a:xfrm>
        </p:spPr>
      </p:pic>
    </p:spTree>
    <p:extLst>
      <p:ext uri="{BB962C8B-B14F-4D97-AF65-F5344CB8AC3E}">
        <p14:creationId xmlns:p14="http://schemas.microsoft.com/office/powerpoint/2010/main" val="325717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BF4223EFD28846B1694B7CAAC14976" ma:contentTypeVersion="11" ma:contentTypeDescription="Create a new document." ma:contentTypeScope="" ma:versionID="17cec7e26cd3704277ec44528b9fb5ae">
  <xsd:schema xmlns:xsd="http://www.w3.org/2001/XMLSchema" xmlns:xs="http://www.w3.org/2001/XMLSchema" xmlns:p="http://schemas.microsoft.com/office/2006/metadata/properties" xmlns:ns2="f9a25635-7bbf-48bd-a07a-9f55d2245557" xmlns:ns3="63cddb1a-fd3f-4c63-ac39-8674db9aad9a" targetNamespace="http://schemas.microsoft.com/office/2006/metadata/properties" ma:root="true" ma:fieldsID="490474ea2e59c8ecb047c6834ff366d1" ns2:_="" ns3:_="">
    <xsd:import namespace="f9a25635-7bbf-48bd-a07a-9f55d2245557"/>
    <xsd:import namespace="63cddb1a-fd3f-4c63-ac39-8674db9aad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a25635-7bbf-48bd-a07a-9f55d2245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cddb1a-fd3f-4c63-ac39-8674db9aad9a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4CD072-E31D-496B-BDEB-EFC9FCE396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025498-6842-4822-9E1B-2936D891FA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a25635-7bbf-48bd-a07a-9f55d2245557"/>
    <ds:schemaRef ds:uri="63cddb1a-fd3f-4c63-ac39-8674db9aad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3906AA-C4AB-4D5A-ACF6-7FF0BE5883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69</Words>
  <Application>Microsoft Macintosh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Segoe UI Light</vt:lpstr>
      <vt:lpstr>Office Theme</vt:lpstr>
      <vt:lpstr>Custom Design</vt:lpstr>
      <vt:lpstr>2_Custom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https://docs.microsoft.com/en-us/learn/powerplatform/</vt:lpstr>
      <vt:lpstr>advisory@ecomindo.com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 Firmanata</dc:creator>
  <cp:lastModifiedBy>Dodi Darundriyo</cp:lastModifiedBy>
  <cp:revision>55</cp:revision>
  <dcterms:created xsi:type="dcterms:W3CDTF">2021-01-20T13:12:37Z</dcterms:created>
  <dcterms:modified xsi:type="dcterms:W3CDTF">2021-02-02T00:51:09Z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0x0101006FBF4223EFD28846B1694B7CAAC14976</vt:lpwstr>
  </property>
</Properties>
</file>