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4FFBB-3ED0-4C75-BDB9-500B691F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21B3FC-11A8-4B53-BD40-7334515E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AC79DC-4163-4A73-8EFE-8287AC5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ABA2C4-4923-47EE-92F3-4B4DCE87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829D2B-42AE-46DE-82C5-2B8A4EC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2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23B3-7E95-4DFD-AB9D-877B13D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AC137D-0FFD-4EAE-8D78-C3BD5E96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1522C6-0E35-4D26-B411-0D3588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10E82B-4255-4D55-A0F5-45AB38E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E0969F-4A26-4A2B-BA1E-85707E3A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B7C959-3B89-43EE-9FF0-BE3FD547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D229CA-F7A4-4FFA-861C-AC57EF9C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38EF08-ABEB-49AE-A839-B10CEC1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D61405-D923-4609-B89E-5C566A6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3E3C0-31E6-4F7E-A4F9-ABC5C92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2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E7AC-9B2C-4ECC-B532-DEFF63E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1F0A1-BA30-4740-B092-AF256705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DF2AD-0EC4-4ABF-B162-F5D704FF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B09C6F-ED9E-460F-A996-32434E5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4A5E92-0472-469C-A136-FD8576D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5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969C7-B9D5-4370-9DCA-8D4BE87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17D7FC-0FA4-428A-A877-33153EE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8EA980-C38A-4967-90D8-07A970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F72965-B84F-472C-8719-7BD3B56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8585B-F178-4E58-B728-D258C930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C889-B38D-4CD3-B494-7FC23B5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84B154-1A27-4E3E-B013-D9CCF978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4BB330-1671-4706-8846-01B4DE61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75B8-D6EF-46E4-809E-F58A64F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F964DC-2F28-4F36-8979-FECFE49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061414-DC38-46ED-A667-9561EE9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0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2020B-C6F7-4E07-8FE3-864DBCB0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43920B-4AC5-49C2-815F-F152ED0B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2E612C-3727-43D9-93FC-DDB85FEA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3B6D3E-B330-4237-AF0B-910403A5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028C84E-F7EF-4D6E-BED3-98231C6D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09212-792B-42FD-89D6-8C15BB7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01009E9-2BFD-4530-B911-9F3A85D0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5F65D2-2F83-4D3A-BB24-58EA5E2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9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018B-3057-41D2-BC33-99D1335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F65A37A-C3EB-4056-97C7-D53FC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40CCA45-2188-4839-AC23-DF9629C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59913C-B1B9-4E9B-B2B9-967D02BD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06F473-465D-45E9-94B9-A591FBD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4F21E0-95B7-4747-A0F9-03A9084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0604598-0F2D-4AB4-8A83-1B7E90D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8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0A41-765F-4D8C-B4D0-FE15217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FCB22-1537-4FEB-8CDB-8D5CCECE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9F03D4D-9438-472E-9CF0-AB108988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0A2F8-F84E-4E7C-A71F-50F45CC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197C2B-760C-4804-959E-825E8BB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F54743-756C-46CC-BA05-7E53D592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0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24E2B-4BC6-4FBA-9D9F-BD096A44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C426D71-B96C-45BB-93DE-A1EA61648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35C827-CB63-49B1-A4C2-B5428286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EB4684-1DAF-4B9A-B140-07AAE53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65579-A5C1-4BE5-8573-9B90FED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820001-A967-4D5B-A4EA-53C7133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F166ECA-1EE5-4B4B-A164-2DE7E24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50B48-4859-481D-931F-540A1CE3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2C256-3DA6-43A5-BC13-67D88924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66E1-FE7C-43DC-AB9F-3BBAAA664D20}" type="datetimeFigureOut">
              <a:rPr lang="da-DK" smtClean="0"/>
              <a:t>30-03-2020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7AA783-CC39-4E05-8A03-AD6D914C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713EA2-D66B-437A-8444-7BD5E18B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4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4166625" y="2828835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Episode 1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3552225" y="4144735"/>
            <a:ext cx="5087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Introduktion </a:t>
            </a:r>
            <a:br>
              <a:rPr lang="da-DK" sz="7200" dirty="0"/>
            </a:br>
            <a:r>
              <a:rPr lang="da-DK" sz="7200" dirty="0"/>
              <a:t>til forløbet</a:t>
            </a:r>
          </a:p>
        </p:txBody>
      </p:sp>
    </p:spTree>
    <p:extLst>
      <p:ext uri="{BB962C8B-B14F-4D97-AF65-F5344CB8AC3E}">
        <p14:creationId xmlns:p14="http://schemas.microsoft.com/office/powerpoint/2010/main" val="32835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3735128" y="2828835"/>
            <a:ext cx="4721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Ekstra video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3355697" y="4144735"/>
            <a:ext cx="5480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Installation af </a:t>
            </a:r>
            <a:br>
              <a:rPr lang="da-DK" sz="7200" dirty="0"/>
            </a:br>
            <a:r>
              <a:rPr lang="da-DK" sz="7200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6208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2918976" y="2828835"/>
            <a:ext cx="6354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Video til opgave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1493554" y="4144735"/>
            <a:ext cx="92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Gennemgang af opgave </a:t>
            </a:r>
            <a:br>
              <a:rPr lang="da-DK" sz="7200" dirty="0"/>
            </a:br>
            <a:r>
              <a:rPr lang="da-DK" sz="7200" dirty="0"/>
              <a:t>fra episode 2</a:t>
            </a:r>
          </a:p>
        </p:txBody>
      </p:sp>
    </p:spTree>
    <p:extLst>
      <p:ext uri="{BB962C8B-B14F-4D97-AF65-F5344CB8AC3E}">
        <p14:creationId xmlns:p14="http://schemas.microsoft.com/office/powerpoint/2010/main" val="212910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cskonto</dc:creator>
  <cp:lastModifiedBy>Michell Cronberg</cp:lastModifiedBy>
  <cp:revision>6</cp:revision>
  <dcterms:created xsi:type="dcterms:W3CDTF">2020-03-29T09:10:18Z</dcterms:created>
  <dcterms:modified xsi:type="dcterms:W3CDTF">2020-03-30T06:03:13Z</dcterms:modified>
</cp:coreProperties>
</file>