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5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6/24/2014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6/24/2014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6/24/2014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6/24/2014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6/24/2014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6/24/2014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6/24/2014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6/24/2014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6/24/2014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6/24/2014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F15-2DBC-4E01-BFCF-ECE663DF38D8}" type="datetimeFigureOut">
              <a:rPr lang="en-US" smtClean="0"/>
              <a:pPr/>
              <a:t>6/24/2014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95F15-2DBC-4E01-BFCF-ECE663DF38D8}" type="datetimeFigureOut">
              <a:rPr lang="en-US" smtClean="0"/>
              <a:pPr/>
              <a:t>6/24/2014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9807-6747-400B-9A75-8546C8DC05E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secure/developer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Thesoftwareguy7" TargetMode="External"/><Relationship Id="rId2" Type="http://schemas.openxmlformats.org/officeDocument/2006/relationships/hyperlink" Target="http://www.thesoftwareguy.in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plus.google.com/+ThesoftwareguyIn" TargetMode="External"/><Relationship Id="rId4" Type="http://schemas.openxmlformats.org/officeDocument/2006/relationships/hyperlink" Target="http://www.twitter.com/thesoftwareguy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592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How to create LinkedIn App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for web applications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 smtClean="0">
              <a:solidFill>
                <a:srgbClr val="7030A0"/>
              </a:solidFill>
              <a:latin typeface="+mj-lt"/>
            </a:endParaRPr>
          </a:p>
          <a:p>
            <a:pPr algn="l"/>
            <a:r>
              <a:rPr lang="en-US" dirty="0" smtClean="0">
                <a:solidFill>
                  <a:srgbClr val="7030A0"/>
                </a:solidFill>
                <a:latin typeface="+mj-lt"/>
              </a:rPr>
              <a:t>  powered by:</a:t>
            </a:r>
            <a:endParaRPr lang="en-IN" dirty="0">
              <a:solidFill>
                <a:srgbClr val="7030A0"/>
              </a:solidFill>
              <a:latin typeface="+mj-lt"/>
            </a:endParaRPr>
          </a:p>
        </p:txBody>
      </p:sp>
      <p:pic>
        <p:nvPicPr>
          <p:cNvPr id="1026" name="Picture 2" descr="C:\Users\USER PC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4338635"/>
            <a:ext cx="3229161" cy="876315"/>
          </a:xfrm>
          <a:prstGeom prst="rect">
            <a:avLst/>
          </a:prstGeom>
          <a:noFill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Login to LinkedIn developers site.</a:t>
            </a:r>
            <a:endParaRPr lang="en-IN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3886200"/>
            <a:ext cx="8001056" cy="17526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 https://www.linkedin.com/secure/developer/</a:t>
            </a:r>
            <a:endParaRPr lang="en-IN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Login with your LinkedIn account</a:t>
            </a:r>
            <a:endParaRPr lang="en-IN" sz="3200" dirty="0"/>
          </a:p>
        </p:txBody>
      </p:sp>
      <p:pic>
        <p:nvPicPr>
          <p:cNvPr id="1027" name="Picture 3" descr="D:\softwareguy\google_project_php\1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1823778"/>
            <a:ext cx="8681395" cy="3033982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Click on Add new application link to create a new application.</a:t>
            </a:r>
            <a:endParaRPr lang="en-IN" sz="3200" dirty="0"/>
          </a:p>
        </p:txBody>
      </p:sp>
      <p:pic>
        <p:nvPicPr>
          <p:cNvPr id="1026" name="Picture 2" descr="D:\softwareguy\linked_in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1928802"/>
            <a:ext cx="8358246" cy="2813943"/>
          </a:xfrm>
          <a:prstGeom prst="rect">
            <a:avLst/>
          </a:prstGeom>
          <a:noFill/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have to fill up all the required fields</a:t>
            </a:r>
            <a:endParaRPr lang="en-IN" sz="2800" dirty="0"/>
          </a:p>
        </p:txBody>
      </p:sp>
      <p:pic>
        <p:nvPicPr>
          <p:cNvPr id="3075" name="Picture 3" descr="D:\softwareguy\google_project_php\3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5852" y="1428736"/>
            <a:ext cx="6968049" cy="5286412"/>
          </a:xfrm>
          <a:prstGeom prst="rect">
            <a:avLst/>
          </a:prstGeom>
          <a:noFill/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softwareguy\google_project_php\4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4348" y="1749133"/>
            <a:ext cx="7546232" cy="42516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Give your contact details. Just set the default scope to </a:t>
            </a:r>
            <a:r>
              <a:rPr lang="en-US" sz="2000" dirty="0" err="1" smtClean="0"/>
              <a:t>r_basicprofile</a:t>
            </a:r>
            <a:r>
              <a:rPr lang="en-US" sz="2000" dirty="0" smtClean="0"/>
              <a:t>. You can change scope using PHP code.</a:t>
            </a:r>
            <a:endParaRPr lang="en-IN" sz="2000" b="1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Finally Agree with their terms of service and hit the add application button.</a:t>
            </a:r>
            <a:endParaRPr lang="en-IN" sz="2800" dirty="0"/>
          </a:p>
        </p:txBody>
      </p:sp>
      <p:pic>
        <p:nvPicPr>
          <p:cNvPr id="5122" name="Picture 2" descr="D:\softwareguy\google_project_php\5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282" y="2785360"/>
            <a:ext cx="8572560" cy="2149316"/>
          </a:xfrm>
          <a:prstGeom prst="rect">
            <a:avLst/>
          </a:prstGeom>
          <a:noFill/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will get all your credentials.</a:t>
            </a:r>
            <a:endParaRPr lang="en-IN" sz="2800" dirty="0"/>
          </a:p>
        </p:txBody>
      </p:sp>
      <p:pic>
        <p:nvPicPr>
          <p:cNvPr id="5122" name="Picture 2" descr="D:\softwareguy\google_project_php\5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4414" y="1290508"/>
            <a:ext cx="6643734" cy="5210326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Connect with us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928934"/>
            <a:ext cx="8143932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website: </a:t>
            </a:r>
            <a:r>
              <a:rPr lang="en-US" sz="2800" dirty="0" smtClean="0">
                <a:solidFill>
                  <a:srgbClr val="00B0F0"/>
                </a:solidFill>
                <a:hlinkClick r:id="rId2"/>
              </a:rPr>
              <a:t>www.thesoftwareguy.in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dirty="0" err="1" smtClean="0">
                <a:solidFill>
                  <a:srgbClr val="00B0F0"/>
                </a:solidFill>
              </a:rPr>
              <a:t>facebook</a:t>
            </a:r>
            <a:r>
              <a:rPr lang="en-US" sz="2800" dirty="0" smtClean="0">
                <a:solidFill>
                  <a:srgbClr val="00B0F0"/>
                </a:solidFill>
              </a:rPr>
              <a:t>: </a:t>
            </a:r>
            <a:r>
              <a:rPr lang="en-US" sz="2800" dirty="0" smtClean="0">
                <a:solidFill>
                  <a:srgbClr val="00B0F0"/>
                </a:solidFill>
                <a:hlinkClick r:id="rId3"/>
              </a:rPr>
              <a:t>www.facebook.com/Thesoftwareguy7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twitter: </a:t>
            </a:r>
            <a:r>
              <a:rPr lang="en-US" sz="2800" dirty="0" smtClean="0">
                <a:solidFill>
                  <a:srgbClr val="00B0F0"/>
                </a:solidFill>
                <a:hlinkClick r:id="rId4"/>
              </a:rPr>
              <a:t>www.twitter.com/thesoftwareguy7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dirty="0" err="1">
                <a:solidFill>
                  <a:srgbClr val="00B0F0"/>
                </a:solidFill>
              </a:rPr>
              <a:t>g</a:t>
            </a:r>
            <a:r>
              <a:rPr lang="en-US" sz="2800" dirty="0" err="1" smtClean="0">
                <a:solidFill>
                  <a:srgbClr val="00B0F0"/>
                </a:solidFill>
              </a:rPr>
              <a:t>oogle</a:t>
            </a:r>
            <a:r>
              <a:rPr lang="en-US" sz="2800" dirty="0" smtClean="0">
                <a:solidFill>
                  <a:srgbClr val="00B0F0"/>
                </a:solidFill>
              </a:rPr>
              <a:t> plus: </a:t>
            </a:r>
            <a:r>
              <a:rPr lang="en-US" sz="2800" dirty="0" smtClean="0">
                <a:solidFill>
                  <a:srgbClr val="00B0F0"/>
                </a:solidFill>
                <a:hlinkClick r:id="rId5"/>
              </a:rPr>
              <a:t>www.plus.google.com/+ThesoftwareguyIn</a:t>
            </a:r>
            <a:endParaRPr lang="en-US" sz="2800" dirty="0" smtClean="0">
              <a:solidFill>
                <a:srgbClr val="00B0F0"/>
              </a:solidFill>
            </a:endParaRPr>
          </a:p>
          <a:p>
            <a:endParaRPr lang="en-US" sz="2800" dirty="0" smtClean="0">
              <a:solidFill>
                <a:srgbClr val="00B0F0"/>
              </a:solidFill>
            </a:endParaRPr>
          </a:p>
          <a:p>
            <a:endParaRPr lang="en-IN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341</TotalTime>
  <Words>106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How to create LinkedIn App for web applications</vt:lpstr>
      <vt:lpstr>Login to LinkedIn developers site.</vt:lpstr>
      <vt:lpstr>Login with your LinkedIn account</vt:lpstr>
      <vt:lpstr>Click on Add new application link to create a new application.</vt:lpstr>
      <vt:lpstr>You have to fill up all the required fields</vt:lpstr>
      <vt:lpstr>Give your contact details. Just set the default scope to r_basicprofile. You can change scope using PHP code.</vt:lpstr>
      <vt:lpstr>Finally Agree with their terms of service and hit the add application button.</vt:lpstr>
      <vt:lpstr>You will get all your credentials.</vt:lpstr>
      <vt:lpstr>Connect with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Activate hidden themes in Windows 7</dc:title>
  <dc:creator>USER PC</dc:creator>
  <cp:lastModifiedBy>Shahrukh Khan</cp:lastModifiedBy>
  <cp:revision>102</cp:revision>
  <dcterms:created xsi:type="dcterms:W3CDTF">2014-02-10T14:44:40Z</dcterms:created>
  <dcterms:modified xsi:type="dcterms:W3CDTF">2014-06-24T17:11:49Z</dcterms:modified>
</cp:coreProperties>
</file>