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12/14/17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NBA Team Ranking Statistics Scraped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By, </a:t>
            </a:r>
          </a:p>
          <a:p>
            <a:r>
              <a:rPr lang="en-US" dirty="0" smtClean="0"/>
              <a:t>Dev Dabbara</a:t>
            </a:r>
          </a:p>
          <a:p>
            <a:r>
              <a:rPr lang="en-US" dirty="0" smtClean="0"/>
              <a:t>NYC Data Science Boot camp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4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11518"/>
            <a:ext cx="8229600" cy="1600200"/>
          </a:xfrm>
        </p:spPr>
        <p:txBody>
          <a:bodyPr/>
          <a:lstStyle/>
          <a:p>
            <a:r>
              <a:rPr lang="en-US" dirty="0" smtClean="0"/>
              <a:t>Scrapers</a:t>
            </a:r>
            <a:endParaRPr lang="en-US" dirty="0"/>
          </a:p>
        </p:txBody>
      </p:sp>
      <p:pic>
        <p:nvPicPr>
          <p:cNvPr id="5" name="Picture 4" descr="Screen Shot 2017-10-25 at 10.5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409"/>
            <a:ext cx="9144000" cy="52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Scrapers</a:t>
            </a:r>
            <a:endParaRPr lang="en-US" dirty="0"/>
          </a:p>
        </p:txBody>
      </p:sp>
      <p:pic>
        <p:nvPicPr>
          <p:cNvPr id="4" name="Content Placeholder 3" descr="Screen Shot 2017-10-25 at 10.54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" b="2289"/>
          <a:stretch>
            <a:fillRect/>
          </a:stretch>
        </p:blipFill>
        <p:spPr>
          <a:xfrm>
            <a:off x="0" y="1600200"/>
            <a:ext cx="9050050" cy="4977179"/>
          </a:xfrm>
        </p:spPr>
      </p:pic>
    </p:spTree>
    <p:extLst>
      <p:ext uri="{BB962C8B-B14F-4D97-AF65-F5344CB8AC3E}">
        <p14:creationId xmlns:p14="http://schemas.microsoft.com/office/powerpoint/2010/main" val="14935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Scraper was used to scrape various statistics such as:</a:t>
            </a:r>
          </a:p>
          <a:p>
            <a:pPr>
              <a:buFontTx/>
              <a:buChar char="-"/>
            </a:pPr>
            <a:r>
              <a:rPr lang="en-US" dirty="0" smtClean="0"/>
              <a:t>Avg4thQuarterMargin by each NBA team from 2016-2017 Season</a:t>
            </a:r>
          </a:p>
          <a:p>
            <a:pPr>
              <a:buFontTx/>
              <a:buChar char="-"/>
            </a:pPr>
            <a:r>
              <a:rPr lang="en-US" dirty="0" smtClean="0"/>
              <a:t>Number of Fast Break Points by each NBA Team per Game</a:t>
            </a:r>
          </a:p>
          <a:p>
            <a:pPr>
              <a:buFontTx/>
              <a:buChar char="-"/>
            </a:pPr>
            <a:r>
              <a:rPr lang="en-US" dirty="0" smtClean="0"/>
              <a:t>Each Team’s Average Points Per Game from the Three Point Line</a:t>
            </a:r>
          </a:p>
          <a:p>
            <a:pPr>
              <a:buFontTx/>
              <a:buChar char="-"/>
            </a:pPr>
            <a:r>
              <a:rPr lang="en-US" dirty="0" smtClean="0"/>
              <a:t>Each Team’s Average Points Per Game from the Paint</a:t>
            </a:r>
          </a:p>
          <a:p>
            <a:pPr marL="0" indent="0">
              <a:buNone/>
            </a:pPr>
            <a:r>
              <a:rPr lang="en-US" dirty="0" smtClean="0"/>
              <a:t>Data Scraped Included:</a:t>
            </a:r>
          </a:p>
          <a:p>
            <a:pPr marL="0" indent="0">
              <a:buNone/>
            </a:pPr>
            <a:r>
              <a:rPr lang="en-US" sz="1700" dirty="0"/>
              <a:t>-</a:t>
            </a:r>
            <a:r>
              <a:rPr lang="en-US" sz="1700" dirty="0" smtClean="0"/>
              <a:t>each teams current observed season average</a:t>
            </a:r>
          </a:p>
          <a:p>
            <a:pPr marL="0" indent="0">
              <a:buNone/>
            </a:pPr>
            <a:r>
              <a:rPr lang="en-US" sz="1700" dirty="0"/>
              <a:t>-</a:t>
            </a:r>
            <a:r>
              <a:rPr lang="en-US" sz="1700" dirty="0" smtClean="0"/>
              <a:t>average of previous 3 games</a:t>
            </a:r>
          </a:p>
          <a:p>
            <a:pPr marL="0" indent="0">
              <a:buNone/>
            </a:pPr>
            <a:r>
              <a:rPr lang="en-US" sz="1700" dirty="0"/>
              <a:t>-</a:t>
            </a:r>
            <a:r>
              <a:rPr lang="en-US" sz="1700" dirty="0" smtClean="0"/>
              <a:t>the teams most recent game</a:t>
            </a:r>
          </a:p>
          <a:p>
            <a:pPr marL="0" indent="0">
              <a:buNone/>
            </a:pPr>
            <a:r>
              <a:rPr lang="en-US" sz="1700" dirty="0"/>
              <a:t>-</a:t>
            </a:r>
            <a:r>
              <a:rPr lang="en-US" sz="1700" dirty="0" smtClean="0"/>
              <a:t> previous season’s average.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7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3349"/>
            <a:ext cx="8229600" cy="1600200"/>
          </a:xfrm>
        </p:spPr>
        <p:txBody>
          <a:bodyPr/>
          <a:lstStyle/>
          <a:p>
            <a:r>
              <a:rPr lang="en-US" dirty="0" smtClean="0"/>
              <a:t>Resulting 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4" name="Content Placeholder 3" descr="Screen Shot 2017-10-25 at 11.07.5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14"/>
          <a:stretch>
            <a:fillRect/>
          </a:stretch>
        </p:blipFill>
        <p:spPr>
          <a:xfrm>
            <a:off x="0" y="1136851"/>
            <a:ext cx="8686800" cy="5023980"/>
          </a:xfrm>
        </p:spPr>
      </p:pic>
    </p:spTree>
    <p:extLst>
      <p:ext uri="{BB962C8B-B14F-4D97-AF65-F5344CB8AC3E}">
        <p14:creationId xmlns:p14="http://schemas.microsoft.com/office/powerpoint/2010/main" val="161229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4" name="Content Placeholder 3" descr="Screen Shot 2017-10-25 at 11.09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r="1256"/>
          <a:stretch>
            <a:fillRect/>
          </a:stretch>
        </p:blipFill>
        <p:spPr>
          <a:xfrm>
            <a:off x="199743" y="1600200"/>
            <a:ext cx="8229600" cy="4818047"/>
          </a:xfrm>
        </p:spPr>
      </p:pic>
    </p:spTree>
    <p:extLst>
      <p:ext uri="{BB962C8B-B14F-4D97-AF65-F5344CB8AC3E}">
        <p14:creationId xmlns:p14="http://schemas.microsoft.com/office/powerpoint/2010/main" val="66077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61012"/>
            <a:ext cx="8229600" cy="1600200"/>
          </a:xfrm>
        </p:spPr>
        <p:txBody>
          <a:bodyPr/>
          <a:lstStyle/>
          <a:p>
            <a:r>
              <a:rPr lang="en-US" dirty="0" smtClean="0"/>
              <a:t>Data Findings</a:t>
            </a:r>
            <a:endParaRPr lang="en-US" dirty="0"/>
          </a:p>
        </p:txBody>
      </p:sp>
      <p:pic>
        <p:nvPicPr>
          <p:cNvPr id="4" name="Content Placeholder 3" descr="Screen Shot 2017-10-25 at 11.14.5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r="1089"/>
          <a:stretch>
            <a:fillRect/>
          </a:stretch>
        </p:blipFill>
        <p:spPr>
          <a:xfrm>
            <a:off x="457200" y="1095744"/>
            <a:ext cx="8229600" cy="5131686"/>
          </a:xfrm>
        </p:spPr>
      </p:pic>
    </p:spTree>
    <p:extLst>
      <p:ext uri="{BB962C8B-B14F-4D97-AF65-F5344CB8AC3E}">
        <p14:creationId xmlns:p14="http://schemas.microsoft.com/office/powerpoint/2010/main" val="275457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29</TotalTime>
  <Words>107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NBA Team Ranking Statistics Scraped</vt:lpstr>
      <vt:lpstr>Scrapers</vt:lpstr>
      <vt:lpstr>Scrapers</vt:lpstr>
      <vt:lpstr>Data Collected</vt:lpstr>
      <vt:lpstr>Resulting Csv Files</vt:lpstr>
      <vt:lpstr>Resulting Csv Files</vt:lpstr>
      <vt:lpstr>Data Findings</vt:lpstr>
    </vt:vector>
  </TitlesOfParts>
  <Company>Emory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Team Ranking Statistics Scraped</dc:title>
  <dc:creator>Dev Dabbara</dc:creator>
  <cp:lastModifiedBy>Dev Dabbara</cp:lastModifiedBy>
  <cp:revision>4</cp:revision>
  <dcterms:created xsi:type="dcterms:W3CDTF">2017-10-25T14:48:29Z</dcterms:created>
  <dcterms:modified xsi:type="dcterms:W3CDTF">2017-12-15T04:00:42Z</dcterms:modified>
</cp:coreProperties>
</file>