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6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0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18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90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0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8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82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25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5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6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0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8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1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3D0359-06C6-4FBD-B085-AF639142C2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ellphone&#10;&#10;Description automatically generated">
            <a:extLst>
              <a:ext uri="{FF2B5EF4-FFF2-40B4-BE49-F238E27FC236}">
                <a16:creationId xmlns:a16="http://schemas.microsoft.com/office/drawing/2014/main" id="{160FE265-E4EA-41F6-98CA-46F9B5F1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375282"/>
            <a:ext cx="8086725" cy="4107435"/>
          </a:xfrm>
          <a:prstGeom prst="rect">
            <a:avLst/>
          </a:prstGeom>
          <a:effectLst>
            <a:softEdge rad="3683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77ACD-0A95-4D4F-A994-1238B603F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871131"/>
            <a:ext cx="3232151" cy="151553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SMS Spam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A4BD6-64A1-4B3E-AAB7-652E5DE72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3546477" cy="1320802"/>
          </a:xfrm>
        </p:spPr>
        <p:txBody>
          <a:bodyPr/>
          <a:lstStyle/>
          <a:p>
            <a:r>
              <a:rPr lang="en-US" dirty="0" err="1"/>
              <a:t>Prachal</a:t>
            </a:r>
            <a:r>
              <a:rPr lang="en-US" dirty="0"/>
              <a:t>, Ian, Umar, Hamza</a:t>
            </a:r>
          </a:p>
        </p:txBody>
      </p:sp>
    </p:spTree>
    <p:extLst>
      <p:ext uri="{BB962C8B-B14F-4D97-AF65-F5344CB8AC3E}">
        <p14:creationId xmlns:p14="http://schemas.microsoft.com/office/powerpoint/2010/main" val="374104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SMS Spam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Spam Classifier</dc:title>
  <dc:creator>Hamza Dada</dc:creator>
  <cp:lastModifiedBy>Hamza Dada</cp:lastModifiedBy>
  <cp:revision>1</cp:revision>
  <dcterms:created xsi:type="dcterms:W3CDTF">2020-04-25T19:38:13Z</dcterms:created>
  <dcterms:modified xsi:type="dcterms:W3CDTF">2020-04-25T19:41:42Z</dcterms:modified>
</cp:coreProperties>
</file>