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1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0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8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2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2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0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1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3D0359-06C6-4FBD-B085-AF639142C287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BDFD3-E868-4711-9E88-FAEB3E62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160FE265-E4EA-41F6-98CA-46F9B5F1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75282"/>
            <a:ext cx="8086725" cy="4107435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77ACD-0A95-4D4F-A994-1238B603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9" y="1871131"/>
            <a:ext cx="3232151" cy="151553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SMS Spam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A4BD6-64A1-4B3E-AAB7-652E5DE7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3546477" cy="1320802"/>
          </a:xfrm>
        </p:spPr>
        <p:txBody>
          <a:bodyPr/>
          <a:lstStyle/>
          <a:p>
            <a:r>
              <a:rPr lang="en-US" dirty="0" err="1"/>
              <a:t>Prachal</a:t>
            </a:r>
            <a:r>
              <a:rPr lang="en-US" dirty="0"/>
              <a:t>, Ian, Umar, Hamza</a:t>
            </a:r>
          </a:p>
        </p:txBody>
      </p:sp>
    </p:spTree>
    <p:extLst>
      <p:ext uri="{BB962C8B-B14F-4D97-AF65-F5344CB8AC3E}">
        <p14:creationId xmlns:p14="http://schemas.microsoft.com/office/powerpoint/2010/main" val="374104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BA40-DC2A-46B4-A8D0-0ABC39C8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1288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Real-World Applications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E92A7-2415-478F-882B-697014E27C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2" y="2771756"/>
            <a:ext cx="3021955" cy="33813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262626"/>
                </a:solidFill>
              </a:rPr>
              <a:t>Machine learning can be used to automatically filter out messages before they even reach the user</a:t>
            </a:r>
          </a:p>
          <a:p>
            <a:r>
              <a:rPr lang="en-US" sz="1600" dirty="0">
                <a:solidFill>
                  <a:srgbClr val="262626"/>
                </a:solidFill>
              </a:rPr>
              <a:t>This is exactly what Gmail’s spam filter does</a:t>
            </a:r>
          </a:p>
          <a:p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picture containing orange&#10;&#10;Description automatically generated">
            <a:extLst>
              <a:ext uri="{FF2B5EF4-FFF2-40B4-BE49-F238E27FC236}">
                <a16:creationId xmlns:a16="http://schemas.microsoft.com/office/drawing/2014/main" id="{5808FDDE-9D16-4CA0-88ED-9EC4F48F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43" y="2945460"/>
            <a:ext cx="6198355" cy="272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840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4F21-3C0A-422A-852A-9CF6E90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0215-5F3D-4A48-8743-3B7E4070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Project Guideline: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do we want to achieve with our dataset?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can we achieve this?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results are we looking for?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conclusions can we make?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481BA58-5CBF-42FC-B47C-BE786236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2628349"/>
            <a:ext cx="3176102" cy="3176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53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C956-3470-428B-8500-AD9D438E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Dataset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0141-B220-422B-BFD4-895E392B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‘Type’ column</a:t>
            </a:r>
          </a:p>
          <a:p>
            <a:pPr lvl="1"/>
            <a:r>
              <a:rPr lang="en-US" dirty="0"/>
              <a:t>Spam/Ham label(s)</a:t>
            </a:r>
          </a:p>
          <a:p>
            <a:r>
              <a:rPr lang="en-US" dirty="0"/>
              <a:t>‘Message’ column</a:t>
            </a:r>
          </a:p>
          <a:p>
            <a:pPr lvl="1"/>
            <a:r>
              <a:rPr lang="en-US" dirty="0"/>
              <a:t>Set of SMS messages</a:t>
            </a:r>
          </a:p>
          <a:p>
            <a:pPr lvl="1"/>
            <a:r>
              <a:rPr lang="en-US" dirty="0"/>
              <a:t>SMS involve wide range of characters</a:t>
            </a:r>
          </a:p>
          <a:p>
            <a:r>
              <a:rPr lang="en-US" dirty="0"/>
              <a:t>~ 5500 rows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3CBE52-C996-4BED-8F49-141EED68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633132"/>
            <a:ext cx="5410200" cy="1870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036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A528-F2D2-459D-9905-21190BE5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21AF-3785-46C4-BEFB-547357EF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summary of dataset</a:t>
            </a:r>
          </a:p>
          <a:p>
            <a:pPr lvl="1"/>
            <a:r>
              <a:rPr lang="en-US" dirty="0"/>
              <a:t>Python function – describe()</a:t>
            </a:r>
          </a:p>
          <a:p>
            <a:r>
              <a:rPr lang="en-US" dirty="0"/>
              <a:t>Plot certain counts</a:t>
            </a:r>
          </a:p>
          <a:p>
            <a:pPr lvl="1"/>
            <a:r>
              <a:rPr lang="en-US" dirty="0"/>
              <a:t>Python function – 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/>
              <a:t>Overall, gives us a way to visually</a:t>
            </a:r>
          </a:p>
          <a:p>
            <a:pPr marL="0" indent="0">
              <a:buNone/>
            </a:pPr>
            <a:r>
              <a:rPr lang="en-US" dirty="0"/>
              <a:t>    understand 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35A71-A161-44F5-A018-4BDC3EB3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716" y="3300139"/>
            <a:ext cx="5259642" cy="114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68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1A1B1-D72D-4219-AE30-3EDB2FD2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FE7BE-30C9-47E1-AA23-7FC5DE0C9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22">
              <a:extLst>
                <a:ext uri="{FF2B5EF4-FFF2-40B4-BE49-F238E27FC236}">
                  <a16:creationId xmlns:a16="http://schemas.microsoft.com/office/drawing/2014/main" id="{58256DDC-2B46-4CBD-98CD-4843A1D36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B299BC9-AA13-472C-B2CB-8B1A49F1D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24">
              <a:extLst>
                <a:ext uri="{FF2B5EF4-FFF2-40B4-BE49-F238E27FC236}">
                  <a16:creationId xmlns:a16="http://schemas.microsoft.com/office/drawing/2014/main" id="{CCEA125A-C8E0-43E9-A034-878F58FA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5">
              <a:extLst>
                <a:ext uri="{FF2B5EF4-FFF2-40B4-BE49-F238E27FC236}">
                  <a16:creationId xmlns:a16="http://schemas.microsoft.com/office/drawing/2014/main" id="{BC268254-A470-41D9-884E-9DE377E9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F06E7B-DC65-4385-AF87-2A39B5B2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10FDE-DE95-4B70-9D1C-7214BFCC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1621-76DC-47C0-8490-DFBC7A70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/>
          </a:bodyPr>
          <a:lstStyle/>
          <a:p>
            <a:r>
              <a:rPr lang="en-US" sz="1800" dirty="0"/>
              <a:t>Format text:</a:t>
            </a:r>
          </a:p>
          <a:p>
            <a:pPr lvl="1"/>
            <a:r>
              <a:rPr lang="en-US" sz="1700" dirty="0"/>
              <a:t>Remove punctuations</a:t>
            </a:r>
          </a:p>
          <a:p>
            <a:pPr lvl="1"/>
            <a:r>
              <a:rPr lang="en-US" sz="1700" dirty="0"/>
              <a:t>Convert messages to lowercase</a:t>
            </a:r>
          </a:p>
          <a:p>
            <a:pPr lvl="1"/>
            <a:r>
              <a:rPr lang="en-US" sz="1700" dirty="0"/>
              <a:t>Remove </a:t>
            </a:r>
            <a:r>
              <a:rPr lang="en-US" sz="1700" dirty="0" err="1"/>
              <a:t>stopwords</a:t>
            </a:r>
            <a:endParaRPr lang="en-US" sz="1700" dirty="0"/>
          </a:p>
          <a:p>
            <a:r>
              <a:rPr lang="en-US" sz="1800" dirty="0"/>
              <a:t>Makes data simpler and easier to process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07780-588A-4AAA-BDB0-B63E7B6C2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37" y="1949117"/>
            <a:ext cx="2695372" cy="1751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A3CC5-D951-4651-A874-F984E144F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36" y="3867042"/>
            <a:ext cx="3209320" cy="2009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9B8423-58B2-447F-92EB-49610B1F4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94" y="2363917"/>
            <a:ext cx="2695371" cy="1953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1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E50C-7390-4674-87EF-271A194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42A4-8C5E-498E-B809-584916F2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Format dataset:</a:t>
            </a:r>
          </a:p>
          <a:p>
            <a:pPr lvl="1"/>
            <a:r>
              <a:rPr lang="en-US" sz="1900" dirty="0"/>
              <a:t>Update CSV with processed messages</a:t>
            </a:r>
          </a:p>
          <a:p>
            <a:pPr lvl="1"/>
            <a:r>
              <a:rPr lang="en-US" sz="1900" dirty="0"/>
              <a:t>Compare lengths (before and after processing)</a:t>
            </a:r>
          </a:p>
          <a:p>
            <a:r>
              <a:rPr lang="en-US" dirty="0"/>
              <a:t>Split data – </a:t>
            </a:r>
            <a:r>
              <a:rPr lang="en-US" dirty="0" err="1"/>
              <a:t>train_test_split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Processed messages</a:t>
            </a:r>
          </a:p>
          <a:p>
            <a:pPr lvl="2"/>
            <a:r>
              <a:rPr lang="en-US" sz="1900" dirty="0" err="1"/>
              <a:t>x_train</a:t>
            </a:r>
            <a:r>
              <a:rPr lang="en-US" sz="1900" dirty="0"/>
              <a:t> and </a:t>
            </a:r>
            <a:r>
              <a:rPr lang="en-US" sz="1900" dirty="0" err="1"/>
              <a:t>x_test</a:t>
            </a:r>
            <a:r>
              <a:rPr lang="en-US" sz="1900" dirty="0"/>
              <a:t> (Features)</a:t>
            </a:r>
          </a:p>
          <a:p>
            <a:pPr lvl="1"/>
            <a:r>
              <a:rPr lang="en-US" dirty="0"/>
              <a:t>Type (Spam/Ham)</a:t>
            </a:r>
          </a:p>
          <a:p>
            <a:pPr lvl="2"/>
            <a:r>
              <a:rPr lang="en-US" sz="1900" dirty="0" err="1"/>
              <a:t>y_train</a:t>
            </a:r>
            <a:r>
              <a:rPr lang="en-US" sz="1900" dirty="0"/>
              <a:t> and </a:t>
            </a:r>
            <a:r>
              <a:rPr lang="en-US" sz="1900" dirty="0" err="1"/>
              <a:t>y_test</a:t>
            </a:r>
            <a:r>
              <a:rPr lang="en-US" sz="1900" dirty="0"/>
              <a:t> (Labels)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8BFC-6AC3-4471-8B69-79821183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9" y="4791933"/>
            <a:ext cx="4483034" cy="960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B32EE-9F2D-44D3-8051-40FDF4B7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37" y="4235397"/>
            <a:ext cx="5489878" cy="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2D47-EBF3-44F5-ADF5-9C295DB4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DB5F-3590-41BC-BD7D-7321D245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Classifier</a:t>
            </a:r>
          </a:p>
          <a:p>
            <a:r>
              <a:rPr lang="en-US" dirty="0"/>
              <a:t>Predict using k neighbors (k = 10, 100, 1000…)</a:t>
            </a:r>
          </a:p>
          <a:p>
            <a:r>
              <a:rPr lang="en-US" dirty="0"/>
              <a:t>From </a:t>
            </a:r>
            <a:r>
              <a:rPr lang="en-US" dirty="0" err="1"/>
              <a:t>kNN</a:t>
            </a:r>
            <a:r>
              <a:rPr lang="en-US" dirty="0"/>
              <a:t>, we got:</a:t>
            </a:r>
          </a:p>
          <a:p>
            <a:pPr lvl="1"/>
            <a:r>
              <a:rPr lang="en-US" dirty="0"/>
              <a:t>Accuracy Score</a:t>
            </a:r>
          </a:p>
          <a:p>
            <a:pPr lvl="1"/>
            <a:r>
              <a:rPr lang="en-US" dirty="0"/>
              <a:t>Classification Report</a:t>
            </a:r>
          </a:p>
          <a:p>
            <a:pPr lvl="1"/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5533-F7B3-44DD-8574-0891E5F9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83" y="3667125"/>
            <a:ext cx="4105664" cy="2208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085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149105-C2CA-4BD7-9E6F-B17EC4FE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034" y="3274652"/>
            <a:ext cx="5126858" cy="26275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A1814-64B3-4618-B897-AD02E77A1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509" y="1187968"/>
            <a:ext cx="5172368" cy="13763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k Nearest Neighbor Classifier ( kNN )-Machine Learning Algorithms">
            <a:extLst>
              <a:ext uri="{FF2B5EF4-FFF2-40B4-BE49-F238E27FC236}">
                <a16:creationId xmlns:a16="http://schemas.microsoft.com/office/drawing/2014/main" id="{64CC9EF1-6CDE-4278-8D27-BA06C8E6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21" y="3436146"/>
            <a:ext cx="3361172" cy="25176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B1B1-E860-4DBE-B323-B20F0989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2612-795A-4807-BF85-733990A1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SMS Spam Classifier</vt:lpstr>
      <vt:lpstr>General Outline</vt:lpstr>
      <vt:lpstr>SMS Dataset - Overview</vt:lpstr>
      <vt:lpstr>Initial Data Analysis</vt:lpstr>
      <vt:lpstr>Data Preprocessing</vt:lpstr>
      <vt:lpstr>Data Processing</vt:lpstr>
      <vt:lpstr>Classification</vt:lpstr>
      <vt:lpstr>PowerPoint Presentation</vt:lpstr>
      <vt:lpstr>Results &amp; Conclusions</vt:lpstr>
      <vt:lpstr>Real-World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Classifier</dc:title>
  <dc:creator>Hamza Dada</dc:creator>
  <cp:lastModifiedBy>Hamza Dada</cp:lastModifiedBy>
  <cp:revision>2</cp:revision>
  <dcterms:created xsi:type="dcterms:W3CDTF">2020-04-28T16:53:56Z</dcterms:created>
  <dcterms:modified xsi:type="dcterms:W3CDTF">2020-04-28T17:11:16Z</dcterms:modified>
</cp:coreProperties>
</file>