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64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2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7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4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912C-9D73-41F0-A159-D3479230BD0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A550-E962-4633-A748-FE9F3035B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 DEL SISTEMA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define logo del sistema y se </a:t>
            </a:r>
            <a:r>
              <a:rPr lang="es-CO" dirty="0"/>
              <a:t>guarda como </a:t>
            </a:r>
            <a:r>
              <a:rPr lang="es-CO" dirty="0" smtClean="0"/>
              <a:t>logo_sistema.png en </a:t>
            </a:r>
            <a:r>
              <a:rPr lang="es-CO" dirty="0"/>
              <a:t>la </a:t>
            </a:r>
            <a:r>
              <a:rPr lang="es-CO" dirty="0" smtClean="0"/>
              <a:t>ruta:</a:t>
            </a:r>
            <a:br>
              <a:rPr lang="es-CO" dirty="0" smtClean="0"/>
            </a:br>
            <a:r>
              <a:rPr lang="en-US" dirty="0" smtClean="0"/>
              <a:t>v1\assets\images\</a:t>
            </a:r>
            <a:r>
              <a:rPr lang="en-US" dirty="0" err="1" smtClean="0"/>
              <a:t>imagen-corporativa</a:t>
            </a:r>
            <a:endParaRPr lang="en-US" dirty="0"/>
          </a:p>
        </p:txBody>
      </p:sp>
      <p:pic>
        <p:nvPicPr>
          <p:cNvPr id="1026" name="Picture 2" descr="Home | THOMAS GREG &amp; SONS LIMITED (GUERNSEY) S.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20" y="3555516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2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 DEL SISTEMA → PEQUEÑO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define logo pequeño del sistema y se </a:t>
            </a:r>
            <a:r>
              <a:rPr lang="es-CO" dirty="0"/>
              <a:t>guarda como logo_sistema_sm.png </a:t>
            </a:r>
            <a:r>
              <a:rPr lang="es-CO" dirty="0" smtClean="0"/>
              <a:t>en </a:t>
            </a:r>
            <a:r>
              <a:rPr lang="es-CO" dirty="0"/>
              <a:t>la </a:t>
            </a:r>
            <a:r>
              <a:rPr lang="es-CO" dirty="0" smtClean="0"/>
              <a:t>ruta:</a:t>
            </a:r>
            <a:br>
              <a:rPr lang="es-CO" dirty="0" smtClean="0"/>
            </a:br>
            <a:r>
              <a:rPr lang="en-US" dirty="0"/>
              <a:t>v1\assets\images\</a:t>
            </a:r>
            <a:r>
              <a:rPr lang="en-US" dirty="0" err="1"/>
              <a:t>imagen-corporativa</a:t>
            </a:r>
            <a:endParaRPr lang="en-US" dirty="0"/>
          </a:p>
        </p:txBody>
      </p:sp>
      <p:pic>
        <p:nvPicPr>
          <p:cNvPr id="5" name="Picture 4" descr="Thomas Greg &amp; Sons Email Format | thomasgreg.com.br Em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27" y="34959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77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FAVICON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define </a:t>
            </a:r>
            <a:r>
              <a:rPr lang="es-CO" dirty="0" smtClean="0"/>
              <a:t>favicon.png </a:t>
            </a:r>
            <a:r>
              <a:rPr lang="es-CO" dirty="0"/>
              <a:t>en la ruta:</a:t>
            </a:r>
            <a:br>
              <a:rPr lang="es-CO" dirty="0"/>
            </a:br>
            <a:r>
              <a:rPr lang="en-US" dirty="0"/>
              <a:t>v1\assets\images\</a:t>
            </a:r>
            <a:r>
              <a:rPr lang="en-US" dirty="0" err="1"/>
              <a:t>imagen-corporativa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homas Greg &amp; Sons Email Format | thomasgreg.com.br Em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44" y="32198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78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r>
              <a:rPr lang="es-CO" dirty="0" smtClean="0"/>
              <a:t>Se define </a:t>
            </a:r>
            <a:r>
              <a:rPr lang="es-CO" dirty="0" smtClean="0"/>
              <a:t>el fondo de la pagina y </a:t>
            </a:r>
            <a:r>
              <a:rPr lang="es-CO" dirty="0" smtClean="0"/>
              <a:t>se </a:t>
            </a:r>
            <a:r>
              <a:rPr lang="es-CO" dirty="0"/>
              <a:t>guarda como </a:t>
            </a:r>
            <a:r>
              <a:rPr lang="es-CO" dirty="0" smtClean="0"/>
              <a:t>fondo.png </a:t>
            </a:r>
            <a:r>
              <a:rPr lang="es-CO" dirty="0" smtClean="0"/>
              <a:t>en </a:t>
            </a:r>
            <a:r>
              <a:rPr lang="es-CO" dirty="0"/>
              <a:t>la </a:t>
            </a:r>
            <a:r>
              <a:rPr lang="es-CO" dirty="0" smtClean="0"/>
              <a:t>ruta:</a:t>
            </a:r>
            <a:br>
              <a:rPr lang="es-CO" dirty="0" smtClean="0"/>
            </a:br>
            <a:r>
              <a:rPr lang="en-US" dirty="0" smtClean="0"/>
              <a:t>v1\assets\images\</a:t>
            </a:r>
            <a:r>
              <a:rPr lang="en-US" dirty="0" err="1" smtClean="0"/>
              <a:t>imagen-corporativa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15" y="2785428"/>
            <a:ext cx="596348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0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WIDGET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define </a:t>
            </a:r>
            <a:r>
              <a:rPr lang="es-CO" dirty="0" smtClean="0"/>
              <a:t>widget.png en </a:t>
            </a:r>
            <a:r>
              <a:rPr lang="es-CO" dirty="0"/>
              <a:t>la ruta:</a:t>
            </a:r>
            <a:br>
              <a:rPr lang="es-CO" dirty="0"/>
            </a:br>
            <a:r>
              <a:rPr lang="en-US" dirty="0"/>
              <a:t>v1\assets\images\</a:t>
            </a:r>
            <a:r>
              <a:rPr lang="en-US" dirty="0" err="1"/>
              <a:t>imagen-corporativa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Thomas Greg &amp; S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15" y="32729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5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PERFIL DEL USUARIO → AVATAR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define perfil por defecto del usuario y se </a:t>
            </a:r>
            <a:r>
              <a:rPr lang="es-CO" dirty="0"/>
              <a:t>guarda como usuario_sistema.png </a:t>
            </a:r>
            <a:r>
              <a:rPr lang="es-CO" dirty="0" smtClean="0"/>
              <a:t>en </a:t>
            </a:r>
            <a:r>
              <a:rPr lang="es-CO" dirty="0"/>
              <a:t>la </a:t>
            </a:r>
            <a:r>
              <a:rPr lang="es-CO" dirty="0" smtClean="0"/>
              <a:t>ruta:</a:t>
            </a:r>
            <a:br>
              <a:rPr lang="es-CO" dirty="0" smtClean="0"/>
            </a:br>
            <a:r>
              <a:rPr lang="en-US" dirty="0"/>
              <a:t>v1\assets\images\</a:t>
            </a:r>
            <a:r>
              <a:rPr lang="en-US" dirty="0" err="1"/>
              <a:t>imagen-corporativa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1" t="20570" r="36709" b="53445"/>
          <a:stretch/>
        </p:blipFill>
        <p:spPr>
          <a:xfrm>
            <a:off x="5686507" y="4001294"/>
            <a:ext cx="818986" cy="811033"/>
          </a:xfrm>
          <a:prstGeom prst="flowChartConnector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1" t="20570" r="36709" b="53445"/>
          <a:stretch/>
        </p:blipFill>
        <p:spPr>
          <a:xfrm>
            <a:off x="3525078" y="4193450"/>
            <a:ext cx="818986" cy="811033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509999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91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LOGO DEL SISTEMA</vt:lpstr>
      <vt:lpstr>LOGO DEL SISTEMA → PEQUEÑO</vt:lpstr>
      <vt:lpstr>FAVICON</vt:lpstr>
      <vt:lpstr>FONDO</vt:lpstr>
      <vt:lpstr>WIDGET</vt:lpstr>
      <vt:lpstr>PERFIL DEL USUARIO → AVATAR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Ramón Dario</dc:creator>
  <cp:lastModifiedBy>Ramón Dario</cp:lastModifiedBy>
  <cp:revision>47</cp:revision>
  <dcterms:created xsi:type="dcterms:W3CDTF">2023-07-17T16:35:06Z</dcterms:created>
  <dcterms:modified xsi:type="dcterms:W3CDTF">2025-04-22T17:41:26Z</dcterms:modified>
</cp:coreProperties>
</file>