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0BC-E774-4DAA-83FA-DC433D6DA9E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C35-BF14-41CF-A1F1-11D09C1B8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4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0BC-E774-4DAA-83FA-DC433D6DA9E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C35-BF14-41CF-A1F1-11D09C1B8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0BC-E774-4DAA-83FA-DC433D6DA9E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C35-BF14-41CF-A1F1-11D09C1B8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1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0BC-E774-4DAA-83FA-DC433D6DA9E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C35-BF14-41CF-A1F1-11D09C1B8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7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0BC-E774-4DAA-83FA-DC433D6DA9E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C35-BF14-41CF-A1F1-11D09C1B8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4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0BC-E774-4DAA-83FA-DC433D6DA9E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C35-BF14-41CF-A1F1-11D09C1B8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4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0BC-E774-4DAA-83FA-DC433D6DA9E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C35-BF14-41CF-A1F1-11D09C1B8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8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0BC-E774-4DAA-83FA-DC433D6DA9E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C35-BF14-41CF-A1F1-11D09C1B8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3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0BC-E774-4DAA-83FA-DC433D6DA9E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C35-BF14-41CF-A1F1-11D09C1B8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0BC-E774-4DAA-83FA-DC433D6DA9E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C35-BF14-41CF-A1F1-11D09C1B8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3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0BC-E774-4DAA-83FA-DC433D6DA9E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4C35-BF14-41CF-A1F1-11D09C1B8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4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4F0BC-E774-4DAA-83FA-DC433D6DA9E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14C35-BF14-41CF-A1F1-11D09C1B8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6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343025"/>
            <a:ext cx="80962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5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690687"/>
            <a:ext cx="73723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1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314575"/>
            <a:ext cx="87534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9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419225"/>
            <a:ext cx="48006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1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323850"/>
            <a:ext cx="86201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1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Vani</dc:creator>
  <cp:lastModifiedBy>Vani</cp:lastModifiedBy>
  <cp:revision>1</cp:revision>
  <dcterms:created xsi:type="dcterms:W3CDTF">2020-04-12T17:31:31Z</dcterms:created>
  <dcterms:modified xsi:type="dcterms:W3CDTF">2020-04-12T17:32:04Z</dcterms:modified>
</cp:coreProperties>
</file>