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0" r:id="rId2"/>
    <p:sldMasterId id="2147483669" r:id="rId3"/>
  </p:sldMasterIdLst>
  <p:sldIdLst>
    <p:sldId id="259" r:id="rId4"/>
    <p:sldId id="261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605"/>
    <a:srgbClr val="FC8005"/>
    <a:srgbClr val="196867"/>
    <a:srgbClr val="D1E8EB"/>
    <a:srgbClr val="EEFAF7"/>
    <a:srgbClr val="FCB205"/>
    <a:srgbClr val="D99904"/>
    <a:srgbClr val="87B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2" autoAdjust="0"/>
  </p:normalViewPr>
  <p:slideViewPr>
    <p:cSldViewPr showGuides="1">
      <p:cViewPr varScale="1">
        <p:scale>
          <a:sx n="151" d="100"/>
          <a:sy n="151" d="100"/>
        </p:scale>
        <p:origin x="456" y="132"/>
      </p:cViewPr>
      <p:guideLst>
        <p:guide orient="horz" pos="71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mit Fußzeile und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 flipV="1">
            <a:off x="2" y="4830285"/>
            <a:ext cx="7596334" cy="45719"/>
          </a:xfrm>
          <a:prstGeom prst="rect">
            <a:avLst/>
          </a:prstGeom>
          <a:gradFill flip="none" rotWithShape="1">
            <a:gsLst>
              <a:gs pos="51000">
                <a:srgbClr val="D99904">
                  <a:lumMod val="94000"/>
                  <a:lumOff val="6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0" name="Grafik 9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9" y="4627311"/>
            <a:ext cx="1265129" cy="3014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02" y="4909749"/>
            <a:ext cx="384891" cy="1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mit Fußzeile und Ne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2" y="4830285"/>
            <a:ext cx="7596334" cy="45719"/>
          </a:xfrm>
          <a:prstGeom prst="rect">
            <a:avLst/>
          </a:prstGeom>
          <a:gradFill flip="none" rotWithShape="1">
            <a:gsLst>
              <a:gs pos="51000">
                <a:srgbClr val="D99904">
                  <a:lumMod val="94000"/>
                  <a:lumOff val="6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8" name="Grafik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9" y="4627311"/>
            <a:ext cx="1265129" cy="3014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02" y="4909749"/>
            <a:ext cx="384891" cy="163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5000">
            <a:off x="-1361687" y="1857536"/>
            <a:ext cx="3642367" cy="50993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9" r="-2093"/>
          <a:stretch/>
        </p:blipFill>
        <p:spPr>
          <a:xfrm>
            <a:off x="6181156" y="-170727"/>
            <a:ext cx="3136605" cy="35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5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21111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310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 mit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286231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0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96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31590"/>
            <a:ext cx="4038600" cy="321111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131590"/>
            <a:ext cx="4038600" cy="321111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216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Aufzählung und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31590"/>
            <a:ext cx="4038600" cy="291632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131590"/>
            <a:ext cx="4038600" cy="291632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64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Aufzählun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1590"/>
            <a:ext cx="4040188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509744"/>
            <a:ext cx="4040188" cy="283296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31590"/>
            <a:ext cx="4041775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2"/>
          </p:nvPr>
        </p:nvSpPr>
        <p:spPr>
          <a:xfrm>
            <a:off x="4644008" y="1509745"/>
            <a:ext cx="4040188" cy="284393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2283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Aufzählung mit Überschrift und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1590"/>
            <a:ext cx="4040188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509744"/>
            <a:ext cx="4040188" cy="283296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31590"/>
            <a:ext cx="4041775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2"/>
          </p:nvPr>
        </p:nvSpPr>
        <p:spPr>
          <a:xfrm>
            <a:off x="4644008" y="1509745"/>
            <a:ext cx="4040188" cy="284393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96867"/>
              </a:buClr>
              <a:buFont typeface="Wingdings" panose="05000000000000000000" pitchFamily="2" charset="2"/>
              <a:buChar char="§"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0"/>
          </p:nvPr>
        </p:nvSpPr>
        <p:spPr>
          <a:xfrm>
            <a:off x="387393" y="4275555"/>
            <a:ext cx="8229600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39867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34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21111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Clr>
                <a:srgbClr val="196867"/>
              </a:buClr>
              <a:buFont typeface="Wingdings" panose="05000000000000000000" pitchFamily="2" charset="2"/>
              <a:buChar char="§"/>
              <a:defRPr sz="24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938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2324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131590"/>
            <a:ext cx="8229600" cy="32111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Text2</a:t>
            </a:r>
          </a:p>
          <a:p>
            <a:pPr lvl="3"/>
            <a:r>
              <a:rPr lang="de-DE" dirty="0"/>
              <a:t>Text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6652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mit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57200" y="1131590"/>
            <a:ext cx="8229600" cy="27543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196867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20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13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1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mit T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4284932"/>
            <a:ext cx="9144000" cy="303042"/>
          </a:xfrm>
          <a:prstGeom prst="rect">
            <a:avLst/>
          </a:prstGeom>
          <a:gradFill flip="none" rotWithShape="1">
            <a:gsLst>
              <a:gs pos="85000">
                <a:srgbClr val="D1E8EB"/>
              </a:gs>
              <a:gs pos="0">
                <a:srgbClr val="196867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87392" y="4275555"/>
            <a:ext cx="8756607" cy="3241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275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 flipV="1">
            <a:off x="2" y="4830285"/>
            <a:ext cx="7596334" cy="45719"/>
          </a:xfrm>
          <a:prstGeom prst="rect">
            <a:avLst/>
          </a:prstGeom>
          <a:gradFill flip="none" rotWithShape="1">
            <a:gsLst>
              <a:gs pos="51000">
                <a:srgbClr val="D99904">
                  <a:lumMod val="94000"/>
                  <a:lumOff val="6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6" name="Grafik 5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9" y="4627311"/>
            <a:ext cx="1265129" cy="3014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02" y="4909749"/>
            <a:ext cx="384891" cy="1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www.innovaphone.com/de/presseportal/newsletter.html" TargetMode="External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hyperlink" Target="https://www.youtube.com/user/innovaphoneTV" TargetMode="External"/><Relationship Id="rId7" Type="http://schemas.openxmlformats.org/officeDocument/2006/relationships/hyperlink" Target="https://www.facebook.com/innovaphone" TargetMode="External"/><Relationship Id="rId12" Type="http://schemas.openxmlformats.org/officeDocument/2006/relationships/image" Target="../media/image13.png"/><Relationship Id="rId17" Type="http://schemas.openxmlformats.org/officeDocument/2006/relationships/hyperlink" Target="https://twitter.com/innovaphone" TargetMode="External"/><Relationship Id="rId2" Type="http://schemas.openxmlformats.org/officeDocument/2006/relationships/theme" Target="../theme/theme3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g"/><Relationship Id="rId11" Type="http://schemas.openxmlformats.org/officeDocument/2006/relationships/hyperlink" Target="https://www.linkedin.com/company/innovaphone" TargetMode="External"/><Relationship Id="rId5" Type="http://schemas.openxmlformats.org/officeDocument/2006/relationships/image" Target="../media/image9.jpeg"/><Relationship Id="rId15" Type="http://schemas.openxmlformats.org/officeDocument/2006/relationships/hyperlink" Target="http://de.slideshare.net/innovaphoneAG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s://www.xing.com/companies/innovaphoneag" TargetMode="External"/><Relationship Id="rId4" Type="http://schemas.openxmlformats.org/officeDocument/2006/relationships/image" Target="../media/image8.jpeg"/><Relationship Id="rId9" Type="http://schemas.openxmlformats.org/officeDocument/2006/relationships/hyperlink" Target="https://plus.google.com/110776055646551228439/posts" TargetMode="External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44" y="3814230"/>
            <a:ext cx="2588111" cy="77374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99" y="4707063"/>
            <a:ext cx="737941" cy="3129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339502"/>
            <a:ext cx="84296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523297"/>
          </a:xfrm>
          <a:prstGeom prst="rect">
            <a:avLst/>
          </a:prstGeom>
          <a:gradFill flip="none" rotWithShape="1">
            <a:gsLst>
              <a:gs pos="0">
                <a:srgbClr val="D1E8E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160647"/>
            <a:ext cx="849820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/>
        </p:nvSpPr>
        <p:spPr>
          <a:xfrm flipV="1">
            <a:off x="2" y="4830285"/>
            <a:ext cx="7596334" cy="45719"/>
          </a:xfrm>
          <a:prstGeom prst="rect">
            <a:avLst/>
          </a:prstGeom>
          <a:gradFill flip="none" rotWithShape="1">
            <a:gsLst>
              <a:gs pos="51000">
                <a:srgbClr val="D99904">
                  <a:lumMod val="94000"/>
                  <a:lumOff val="6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Grafik 8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9" y="4627311"/>
            <a:ext cx="1265129" cy="30148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02" y="4909749"/>
            <a:ext cx="384891" cy="1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7" r:id="rId3"/>
    <p:sldLayoutId id="2147483671" r:id="rId4"/>
    <p:sldLayoutId id="2147483683" r:id="rId5"/>
    <p:sldLayoutId id="2147483672" r:id="rId6"/>
    <p:sldLayoutId id="2147483677" r:id="rId7"/>
    <p:sldLayoutId id="2147483680" r:id="rId8"/>
    <p:sldLayoutId id="2147483681" r:id="rId9"/>
    <p:sldLayoutId id="2147483682" r:id="rId10"/>
    <p:sldLayoutId id="2147483662" r:id="rId11"/>
    <p:sldLayoutId id="2147483676" r:id="rId12"/>
    <p:sldLayoutId id="2147483664" r:id="rId13"/>
    <p:sldLayoutId id="2147483678" r:id="rId14"/>
    <p:sldLayoutId id="2147483665" r:id="rId15"/>
    <p:sldLayoutId id="214748367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19686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65888" y="1239189"/>
            <a:ext cx="1973864" cy="15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 err="1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innovaphone</a:t>
            </a: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Böblinger Str. 76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71065 Sindelfingen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Tel. +49 7031 73009-0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1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www.innovaphone.com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65888" y="2607341"/>
            <a:ext cx="1973864" cy="15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sz="1200" dirty="0" err="1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de-DE" sz="12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lang="de-DE" sz="1200" dirty="0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60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</a:t>
            </a:r>
            <a:endParaRPr lang="de-DE" sz="1200" dirty="0">
              <a:solidFill>
                <a:srgbClr val="0060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Grafik 20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6" y="123478"/>
            <a:ext cx="2588111" cy="773744"/>
          </a:xfrm>
          <a:prstGeom prst="rect">
            <a:avLst/>
          </a:prstGeom>
        </p:spPr>
      </p:pic>
      <p:pic>
        <p:nvPicPr>
          <p:cNvPr id="22" name="Grafik 21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587974"/>
            <a:ext cx="1788522" cy="42684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38" y="4726914"/>
            <a:ext cx="516319" cy="2211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8" b="1412"/>
          <a:stretch/>
        </p:blipFill>
        <p:spPr>
          <a:xfrm>
            <a:off x="3125529" y="-20538"/>
            <a:ext cx="6028046" cy="4403031"/>
          </a:xfrm>
          <a:prstGeom prst="rect">
            <a:avLst/>
          </a:prstGeom>
        </p:spPr>
      </p:pic>
      <p:pic>
        <p:nvPicPr>
          <p:cNvPr id="25" name="Picture 2" descr="\\innovaphone.sifi\dfs\Marketing\Social Media\Logos_icons\einfarbig\facebook_30x30_gruen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7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\\innovaphone.sifi\dfs\Marketing\Social Media\Logos_icons\einfarbig\google_30x30_gruen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5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\\innovaphone.sifi\dfs\Marketing\Social Media\Logos_icons\einfarbig\linkedin_30x30_gruen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19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\\innovaphone.sifi\dfs\Marketing\Social Media\Logos_icons\einfarbig\newsletter_30x30_gruen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2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\\innovaphone.sifi\dfs\Marketing\Social Media\Logos_icons\einfarbig\slideshare_30x30_gruen.pn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27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\\innovaphone.sifi\dfs\Marketing\Social Media\Logos_icons\einfarbig\twitter_30x30_gruen.png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1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\\innovaphone.sifi\dfs\Marketing\Social Media\Logos_icons\einfarbig\xing_30x30_gruen.png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23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\\innovaphone.sifi\dfs\Marketing\Social Media\Logos_icons\einfarbig\youtube_30x30_gruen.png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31" y="2931790"/>
            <a:ext cx="308992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5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A50D566-481F-4BC8-8812-BED1C37A55C8}"/>
              </a:ext>
            </a:extLst>
          </p:cNvPr>
          <p:cNvSpPr/>
          <p:nvPr/>
        </p:nvSpPr>
        <p:spPr>
          <a:xfrm>
            <a:off x="1907704" y="405533"/>
            <a:ext cx="1800200" cy="180617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9B7E45-E5EE-4685-BE66-B5C29E29C13A}"/>
              </a:ext>
            </a:extLst>
          </p:cNvPr>
          <p:cNvSpPr/>
          <p:nvPr/>
        </p:nvSpPr>
        <p:spPr>
          <a:xfrm>
            <a:off x="1776388" y="3235672"/>
            <a:ext cx="2219548" cy="165618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45165-91AF-47E4-820B-792B37466C46}"/>
              </a:ext>
            </a:extLst>
          </p:cNvPr>
          <p:cNvSpPr/>
          <p:nvPr/>
        </p:nvSpPr>
        <p:spPr>
          <a:xfrm>
            <a:off x="4932040" y="3235672"/>
            <a:ext cx="2219548" cy="165618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061CE17-870D-4CF9-B959-0AFC2E70C53A}"/>
              </a:ext>
            </a:extLst>
          </p:cNvPr>
          <p:cNvSpPr txBox="1"/>
          <p:nvPr/>
        </p:nvSpPr>
        <p:spPr>
          <a:xfrm>
            <a:off x="1835696" y="67122"/>
            <a:ext cx="76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myApps</a:t>
            </a:r>
            <a:endParaRPr lang="de-DE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694CAF3-25C5-4328-A3F6-CE15AF311DD9}"/>
              </a:ext>
            </a:extLst>
          </p:cNvPr>
          <p:cNvCxnSpPr/>
          <p:nvPr/>
        </p:nvCxnSpPr>
        <p:spPr>
          <a:xfrm>
            <a:off x="486575" y="2931790"/>
            <a:ext cx="81369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7057DD9-6673-4D30-8F93-8529D38CF568}"/>
              </a:ext>
            </a:extLst>
          </p:cNvPr>
          <p:cNvSpPr txBox="1"/>
          <p:nvPr/>
        </p:nvSpPr>
        <p:spPr>
          <a:xfrm>
            <a:off x="8015684" y="3081783"/>
            <a:ext cx="65267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Server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2D38CD-2DE2-4C35-9C3D-7AC2B4C8C8DE}"/>
              </a:ext>
            </a:extLst>
          </p:cNvPr>
          <p:cNvSpPr txBox="1"/>
          <p:nvPr/>
        </p:nvSpPr>
        <p:spPr>
          <a:xfrm>
            <a:off x="8004968" y="251644"/>
            <a:ext cx="607795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Client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EC9F7A4-5239-4D00-8EC4-2F733FCD98A8}"/>
              </a:ext>
            </a:extLst>
          </p:cNvPr>
          <p:cNvSpPr/>
          <p:nvPr/>
        </p:nvSpPr>
        <p:spPr>
          <a:xfrm>
            <a:off x="1907704" y="2211710"/>
            <a:ext cx="1305504" cy="57008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1D7411A-960B-4929-9ED1-CB2E8B8B5450}"/>
              </a:ext>
            </a:extLst>
          </p:cNvPr>
          <p:cNvSpPr txBox="1"/>
          <p:nvPr/>
        </p:nvSpPr>
        <p:spPr>
          <a:xfrm>
            <a:off x="1949877" y="217811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Launcher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37FF77-B7E8-457D-824E-A36FA3A958A2}"/>
              </a:ext>
            </a:extLst>
          </p:cNvPr>
          <p:cNvSpPr txBox="1"/>
          <p:nvPr/>
        </p:nvSpPr>
        <p:spPr>
          <a:xfrm>
            <a:off x="6072795" y="2929843"/>
            <a:ext cx="114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App </a:t>
            </a:r>
            <a:r>
              <a:rPr lang="de-DE" sz="1400" dirty="0" err="1"/>
              <a:t>Platform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5851F7-A64C-4EC5-A7E2-4F83735B7F0B}"/>
              </a:ext>
            </a:extLst>
          </p:cNvPr>
          <p:cNvSpPr txBox="1"/>
          <p:nvPr/>
        </p:nvSpPr>
        <p:spPr>
          <a:xfrm>
            <a:off x="1717601" y="2968488"/>
            <a:ext cx="464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PBX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FEDD6B6-797A-4132-A1F1-D732FBD298FA}"/>
              </a:ext>
            </a:extLst>
          </p:cNvPr>
          <p:cNvSpPr/>
          <p:nvPr/>
        </p:nvSpPr>
        <p:spPr>
          <a:xfrm>
            <a:off x="2051720" y="559421"/>
            <a:ext cx="648072" cy="1004217"/>
          </a:xfrm>
          <a:prstGeom prst="rect">
            <a:avLst/>
          </a:prstGeom>
          <a:solidFill>
            <a:srgbClr val="FC9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  <a:br>
              <a:rPr lang="de-DE" dirty="0"/>
            </a:br>
            <a:r>
              <a:rPr lang="de-DE" sz="800" dirty="0" err="1"/>
              <a:t>Javascript</a:t>
            </a:r>
            <a:r>
              <a:rPr lang="de-DE" sz="800" dirty="0"/>
              <a:t>, HTML/CSS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81CDEA3-695D-4F74-8D8F-4EE1006BD7C5}"/>
              </a:ext>
            </a:extLst>
          </p:cNvPr>
          <p:cNvSpPr/>
          <p:nvPr/>
        </p:nvSpPr>
        <p:spPr>
          <a:xfrm>
            <a:off x="2893058" y="559421"/>
            <a:ext cx="648072" cy="1004217"/>
          </a:xfrm>
          <a:prstGeom prst="rect">
            <a:avLst/>
          </a:prstGeom>
          <a:solidFill>
            <a:srgbClr val="FC9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  <a:br>
              <a:rPr lang="de-DE" dirty="0"/>
            </a:br>
            <a:r>
              <a:rPr lang="de-DE" sz="800" dirty="0" err="1"/>
              <a:t>Javascript</a:t>
            </a:r>
            <a:r>
              <a:rPr lang="de-DE" sz="800" dirty="0"/>
              <a:t>, HTML/CSS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D3A5C3-8BFC-44CF-AC4A-D625D2AB9347}"/>
              </a:ext>
            </a:extLst>
          </p:cNvPr>
          <p:cNvSpPr/>
          <p:nvPr/>
        </p:nvSpPr>
        <p:spPr>
          <a:xfrm>
            <a:off x="2051720" y="1719969"/>
            <a:ext cx="1240006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APIs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799D179-0B97-4D7E-BA7D-AB9FABB1DF16}"/>
              </a:ext>
            </a:extLst>
          </p:cNvPr>
          <p:cNvSpPr/>
          <p:nvPr/>
        </p:nvSpPr>
        <p:spPr>
          <a:xfrm>
            <a:off x="5177718" y="3428807"/>
            <a:ext cx="1728192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App Service </a:t>
            </a:r>
            <a:r>
              <a:rPr lang="de-DE" sz="800" dirty="0">
                <a:solidFill>
                  <a:srgbClr val="196867"/>
                </a:solidFill>
              </a:rPr>
              <a:t>C++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083D10A-E504-4691-9A84-3DEC1A61FB16}"/>
              </a:ext>
            </a:extLst>
          </p:cNvPr>
          <p:cNvSpPr/>
          <p:nvPr/>
        </p:nvSpPr>
        <p:spPr>
          <a:xfrm>
            <a:off x="5177718" y="4055240"/>
            <a:ext cx="1728192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App Service </a:t>
            </a:r>
            <a:r>
              <a:rPr lang="de-DE" sz="800" dirty="0">
                <a:solidFill>
                  <a:srgbClr val="196867"/>
                </a:solidFill>
              </a:rPr>
              <a:t>C++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B02B832-C6DF-4EAC-8C7B-BEAE0180C363}"/>
              </a:ext>
            </a:extLst>
          </p:cNvPr>
          <p:cNvSpPr/>
          <p:nvPr/>
        </p:nvSpPr>
        <p:spPr>
          <a:xfrm>
            <a:off x="2051720" y="2439623"/>
            <a:ext cx="1080119" cy="2811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APIs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1CB62AF-981F-49AF-9BDA-B2DD0AA1F0D6}"/>
              </a:ext>
            </a:extLst>
          </p:cNvPr>
          <p:cNvCxnSpPr>
            <a:cxnSpLocks/>
            <a:stCxn id="56" idx="6"/>
            <a:endCxn id="25" idx="1"/>
          </p:cNvCxnSpPr>
          <p:nvPr/>
        </p:nvCxnSpPr>
        <p:spPr>
          <a:xfrm>
            <a:off x="1357768" y="2576684"/>
            <a:ext cx="693952" cy="350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60B09A1-9EB7-494A-9DA3-C9B814B024E1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1358283" y="1893642"/>
            <a:ext cx="69343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598AA83-58A4-42CB-A706-1780C30DD101}"/>
              </a:ext>
            </a:extLst>
          </p:cNvPr>
          <p:cNvCxnSpPr>
            <a:cxnSpLocks/>
          </p:cNvCxnSpPr>
          <p:nvPr/>
        </p:nvCxnSpPr>
        <p:spPr>
          <a:xfrm>
            <a:off x="1358581" y="3616522"/>
            <a:ext cx="693139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23B4E779-8C9F-4136-B967-B71403D8FEA0}"/>
              </a:ext>
            </a:extLst>
          </p:cNvPr>
          <p:cNvSpPr/>
          <p:nvPr/>
        </p:nvSpPr>
        <p:spPr>
          <a:xfrm>
            <a:off x="2051720" y="3878004"/>
            <a:ext cx="1728192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(App) </a:t>
            </a:r>
            <a:r>
              <a:rPr lang="de-DE" dirty="0" err="1">
                <a:solidFill>
                  <a:srgbClr val="196867"/>
                </a:solidFill>
              </a:rPr>
              <a:t>Object</a:t>
            </a:r>
            <a:endParaRPr lang="de-DE" dirty="0">
              <a:solidFill>
                <a:srgbClr val="196867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847FD8C-8668-45B9-839D-C20B371F54F3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1358283" y="4366481"/>
            <a:ext cx="546410" cy="11421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AFB8368-338A-4C16-98E5-11BDFC700274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914387" y="4171541"/>
            <a:ext cx="1139603" cy="7084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85CEEF8-63D7-4573-AF8F-A0DD3D58E9E3}"/>
              </a:ext>
            </a:extLst>
          </p:cNvPr>
          <p:cNvCxnSpPr>
            <a:cxnSpLocks/>
          </p:cNvCxnSpPr>
          <p:nvPr/>
        </p:nvCxnSpPr>
        <p:spPr>
          <a:xfrm>
            <a:off x="1358283" y="4720468"/>
            <a:ext cx="54641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BA0E441-FABF-47A6-AFAF-C57A1461CC78}"/>
              </a:ext>
            </a:extLst>
          </p:cNvPr>
          <p:cNvCxnSpPr/>
          <p:nvPr/>
        </p:nvCxnSpPr>
        <p:spPr>
          <a:xfrm>
            <a:off x="2267744" y="1563638"/>
            <a:ext cx="0" cy="2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15767F-CEFC-42B7-8054-9F1C38628119}"/>
              </a:ext>
            </a:extLst>
          </p:cNvPr>
          <p:cNvCxnSpPr>
            <a:cxnSpLocks/>
          </p:cNvCxnSpPr>
          <p:nvPr/>
        </p:nvCxnSpPr>
        <p:spPr>
          <a:xfrm flipV="1">
            <a:off x="2483768" y="1563638"/>
            <a:ext cx="0" cy="2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2E82FF2-3C8A-41ED-97ED-072859FFB498}"/>
              </a:ext>
            </a:extLst>
          </p:cNvPr>
          <p:cNvCxnSpPr/>
          <p:nvPr/>
        </p:nvCxnSpPr>
        <p:spPr>
          <a:xfrm>
            <a:off x="2987824" y="1563638"/>
            <a:ext cx="0" cy="2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3749E9-77E7-4CB0-BBFA-18C893C6788A}"/>
              </a:ext>
            </a:extLst>
          </p:cNvPr>
          <p:cNvCxnSpPr>
            <a:cxnSpLocks/>
          </p:cNvCxnSpPr>
          <p:nvPr/>
        </p:nvCxnSpPr>
        <p:spPr>
          <a:xfrm flipV="1">
            <a:off x="3203848" y="1563638"/>
            <a:ext cx="0" cy="2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FAD28E5-B42A-4DBA-9B38-A0DF708021FE}"/>
              </a:ext>
            </a:extLst>
          </p:cNvPr>
          <p:cNvCxnSpPr>
            <a:cxnSpLocks/>
          </p:cNvCxnSpPr>
          <p:nvPr/>
        </p:nvCxnSpPr>
        <p:spPr>
          <a:xfrm flipV="1">
            <a:off x="3131840" y="1962150"/>
            <a:ext cx="0" cy="3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925585C-4210-4856-AFDA-EBEBB5988DFB}"/>
              </a:ext>
            </a:extLst>
          </p:cNvPr>
          <p:cNvCxnSpPr>
            <a:cxnSpLocks/>
          </p:cNvCxnSpPr>
          <p:nvPr/>
        </p:nvCxnSpPr>
        <p:spPr>
          <a:xfrm flipV="1">
            <a:off x="6012160" y="3731954"/>
            <a:ext cx="0" cy="3785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ADDA14F-375B-41E6-9F48-8FD0BC597DFD}"/>
              </a:ext>
            </a:extLst>
          </p:cNvPr>
          <p:cNvCxnSpPr>
            <a:cxnSpLocks/>
          </p:cNvCxnSpPr>
          <p:nvPr/>
        </p:nvCxnSpPr>
        <p:spPr>
          <a:xfrm flipV="1">
            <a:off x="5724128" y="3731954"/>
            <a:ext cx="0" cy="3785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877B665-CBF2-4A26-8AF0-416249BDE082}"/>
              </a:ext>
            </a:extLst>
          </p:cNvPr>
          <p:cNvCxnSpPr>
            <a:cxnSpLocks/>
          </p:cNvCxnSpPr>
          <p:nvPr/>
        </p:nvCxnSpPr>
        <p:spPr>
          <a:xfrm flipV="1">
            <a:off x="6300192" y="3731954"/>
            <a:ext cx="0" cy="3785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DEFD2276-9EA7-446C-A8CE-5CCB881F9197}"/>
              </a:ext>
            </a:extLst>
          </p:cNvPr>
          <p:cNvSpPr txBox="1"/>
          <p:nvPr/>
        </p:nvSpPr>
        <p:spPr>
          <a:xfrm>
            <a:off x="6006182" y="475868"/>
            <a:ext cx="184807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 APIs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Launcher APIs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PBX APIs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Legacy API (SOAP)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REST APIs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App Service APIs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C917F2D2-5A67-4C64-BF02-60A4D3B04256}"/>
              </a:ext>
            </a:extLst>
          </p:cNvPr>
          <p:cNvGrpSpPr/>
          <p:nvPr/>
        </p:nvGrpSpPr>
        <p:grpSpPr>
          <a:xfrm>
            <a:off x="1070250" y="1749625"/>
            <a:ext cx="288033" cy="288033"/>
            <a:chOff x="1070250" y="1749625"/>
            <a:chExt cx="288033" cy="288033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B8963CB-5354-4C4D-A9FB-AE6973C691E3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31FF87ED-16D3-417F-984B-344C153244F4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438BEF5A-86FA-41DA-862F-3855C5D46B23}"/>
              </a:ext>
            </a:extLst>
          </p:cNvPr>
          <p:cNvGrpSpPr/>
          <p:nvPr/>
        </p:nvGrpSpPr>
        <p:grpSpPr>
          <a:xfrm>
            <a:off x="1069735" y="2432667"/>
            <a:ext cx="288033" cy="288033"/>
            <a:chOff x="1070250" y="1749625"/>
            <a:chExt cx="288033" cy="288033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790A795-FADA-43AB-9FBA-77FB65174C75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1771E35-775E-4095-9A20-FABDD0CAC31F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2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54D28B6-D9E4-4E2E-AC6E-FEABA8AFF11D}"/>
              </a:ext>
            </a:extLst>
          </p:cNvPr>
          <p:cNvGrpSpPr/>
          <p:nvPr/>
        </p:nvGrpSpPr>
        <p:grpSpPr>
          <a:xfrm>
            <a:off x="1070250" y="3477122"/>
            <a:ext cx="288033" cy="288033"/>
            <a:chOff x="1070250" y="1749625"/>
            <a:chExt cx="288033" cy="288033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84F9552F-87D8-461D-9AE4-F0157B1364D7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BD8997F3-2D45-4DA1-AE8F-1D91CBC4D3A7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3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5B11E6A-AFAC-46E9-87E2-944FE02E009E}"/>
              </a:ext>
            </a:extLst>
          </p:cNvPr>
          <p:cNvGrpSpPr/>
          <p:nvPr/>
        </p:nvGrpSpPr>
        <p:grpSpPr>
          <a:xfrm>
            <a:off x="1070250" y="4233885"/>
            <a:ext cx="288033" cy="288033"/>
            <a:chOff x="1070250" y="1749625"/>
            <a:chExt cx="288033" cy="288033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78EC6F7F-414A-4CAF-B2E3-DFC10AD4D5AE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A7E80A28-0429-49AA-91A9-F3CF21EEF797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4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9C1002E-D7F5-41A2-A472-674E6AC81C04}"/>
              </a:ext>
            </a:extLst>
          </p:cNvPr>
          <p:cNvGrpSpPr/>
          <p:nvPr/>
        </p:nvGrpSpPr>
        <p:grpSpPr>
          <a:xfrm>
            <a:off x="1070250" y="4576452"/>
            <a:ext cx="288033" cy="288033"/>
            <a:chOff x="1070250" y="1749625"/>
            <a:chExt cx="288033" cy="288033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0ADBE11-1CC9-4EB2-8B53-05F585687D5C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38182C8B-E2ED-4F04-885B-D3698F364937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5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E22C28D-A56D-46D2-9E3E-BF704D88E7EE}"/>
              </a:ext>
            </a:extLst>
          </p:cNvPr>
          <p:cNvGrpSpPr/>
          <p:nvPr/>
        </p:nvGrpSpPr>
        <p:grpSpPr>
          <a:xfrm>
            <a:off x="8053990" y="4027524"/>
            <a:ext cx="288033" cy="288033"/>
            <a:chOff x="1070250" y="1749625"/>
            <a:chExt cx="288033" cy="288033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3679494-53B4-444F-9A0B-5EAFFA7BBDC8}"/>
                </a:ext>
              </a:extLst>
            </p:cNvPr>
            <p:cNvSpPr/>
            <p:nvPr/>
          </p:nvSpPr>
          <p:spPr>
            <a:xfrm>
              <a:off x="1070250" y="1749625"/>
              <a:ext cx="288033" cy="288033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87C2E7E-D4EF-4A11-8233-6CB48508AC60}"/>
                </a:ext>
              </a:extLst>
            </p:cNvPr>
            <p:cNvSpPr txBox="1"/>
            <p:nvPr/>
          </p:nvSpPr>
          <p:spPr>
            <a:xfrm>
              <a:off x="1085865" y="176283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6</a:t>
              </a:r>
            </a:p>
          </p:txBody>
        </p:sp>
      </p:grp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5357434-74DF-4D47-A870-10033C49070A}"/>
              </a:ext>
            </a:extLst>
          </p:cNvPr>
          <p:cNvCxnSpPr>
            <a:cxnSpLocks/>
          </p:cNvCxnSpPr>
          <p:nvPr/>
        </p:nvCxnSpPr>
        <p:spPr>
          <a:xfrm>
            <a:off x="3419872" y="1563638"/>
            <a:ext cx="0" cy="1865169"/>
          </a:xfrm>
          <a:prstGeom prst="straightConnector1">
            <a:avLst/>
          </a:prstGeom>
          <a:ln w="38100">
            <a:solidFill>
              <a:srgbClr val="FC96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C88E0A6E-7BD8-4D54-8ADE-6CD907E1B56B}"/>
              </a:ext>
            </a:extLst>
          </p:cNvPr>
          <p:cNvCxnSpPr>
            <a:cxnSpLocks/>
          </p:cNvCxnSpPr>
          <p:nvPr/>
        </p:nvCxnSpPr>
        <p:spPr>
          <a:xfrm>
            <a:off x="3527593" y="1429460"/>
            <a:ext cx="2268543" cy="1999347"/>
          </a:xfrm>
          <a:prstGeom prst="straightConnector1">
            <a:avLst/>
          </a:prstGeom>
          <a:ln w="38100">
            <a:solidFill>
              <a:srgbClr val="FC96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A3B15FF-15EE-4F48-82AE-6BEE4243B711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3779912" y="3602481"/>
            <a:ext cx="1397806" cy="0"/>
          </a:xfrm>
          <a:prstGeom prst="straightConnector1">
            <a:avLst/>
          </a:prstGeom>
          <a:ln w="38100">
            <a:solidFill>
              <a:srgbClr val="FC96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8CE5B52-7F25-41F9-96A2-8CBDFAA079AC}"/>
              </a:ext>
            </a:extLst>
          </p:cNvPr>
          <p:cNvSpPr txBox="1"/>
          <p:nvPr/>
        </p:nvSpPr>
        <p:spPr>
          <a:xfrm rot="2562642">
            <a:off x="4179549" y="2195628"/>
            <a:ext cx="1130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FC9605"/>
                </a:solidFill>
              </a:rPr>
              <a:t>Websocket/JSON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56C2C5-0AD3-4881-ADA8-73DCA20381C0}"/>
              </a:ext>
            </a:extLst>
          </p:cNvPr>
          <p:cNvSpPr/>
          <p:nvPr/>
        </p:nvSpPr>
        <p:spPr>
          <a:xfrm>
            <a:off x="2051720" y="3428807"/>
            <a:ext cx="1728192" cy="34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96867"/>
                </a:solidFill>
              </a:rPr>
              <a:t>(App) </a:t>
            </a:r>
            <a:r>
              <a:rPr lang="de-DE" dirty="0" err="1">
                <a:solidFill>
                  <a:srgbClr val="196867"/>
                </a:solidFill>
              </a:rPr>
              <a:t>Object</a:t>
            </a:r>
            <a:endParaRPr lang="de-DE" dirty="0">
              <a:solidFill>
                <a:srgbClr val="1968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7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7B8A627-5835-4BFD-9DD0-05C08A094ADE}"/>
              </a:ext>
            </a:extLst>
          </p:cNvPr>
          <p:cNvGrpSpPr/>
          <p:nvPr/>
        </p:nvGrpSpPr>
        <p:grpSpPr>
          <a:xfrm>
            <a:off x="305415" y="644892"/>
            <a:ext cx="7893595" cy="3871074"/>
            <a:chOff x="305415" y="644892"/>
            <a:chExt cx="7893595" cy="387107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2400EA0-55FE-45C9-B7F3-DD2A42AAB023}"/>
                </a:ext>
              </a:extLst>
            </p:cNvPr>
            <p:cNvSpPr/>
            <p:nvPr/>
          </p:nvSpPr>
          <p:spPr>
            <a:xfrm>
              <a:off x="1907704" y="788908"/>
              <a:ext cx="5976664" cy="576064"/>
            </a:xfrm>
            <a:prstGeom prst="rect">
              <a:avLst/>
            </a:prstGeom>
            <a:solidFill>
              <a:srgbClr val="4391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EC63FE6-A8DD-430B-B3C7-C5F5E19F2AE3}"/>
                </a:ext>
              </a:extLst>
            </p:cNvPr>
            <p:cNvSpPr/>
            <p:nvPr/>
          </p:nvSpPr>
          <p:spPr>
            <a:xfrm>
              <a:off x="2051720" y="1005326"/>
              <a:ext cx="1286222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App Instance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534F571-6D85-4799-9013-8C07117171D1}"/>
                </a:ext>
              </a:extLst>
            </p:cNvPr>
            <p:cNvSpPr/>
            <p:nvPr/>
          </p:nvSpPr>
          <p:spPr>
            <a:xfrm>
              <a:off x="3517536" y="1005326"/>
              <a:ext cx="1286222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App Instance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0F13F9-7AE9-42B3-B3AC-DA7FDCC3492B}"/>
                </a:ext>
              </a:extLst>
            </p:cNvPr>
            <p:cNvSpPr/>
            <p:nvPr/>
          </p:nvSpPr>
          <p:spPr>
            <a:xfrm>
              <a:off x="4983352" y="1005326"/>
              <a:ext cx="1286222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App Instance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3DB62BA-E341-42A4-9122-445F072B3F90}"/>
                </a:ext>
              </a:extLst>
            </p:cNvPr>
            <p:cNvSpPr/>
            <p:nvPr/>
          </p:nvSpPr>
          <p:spPr>
            <a:xfrm>
              <a:off x="6449169" y="1005326"/>
              <a:ext cx="1286222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App Instance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B088B5F-29E2-479F-91C6-29C4DC7FF256}"/>
                </a:ext>
              </a:extLst>
            </p:cNvPr>
            <p:cNvSpPr txBox="1"/>
            <p:nvPr/>
          </p:nvSpPr>
          <p:spPr>
            <a:xfrm>
              <a:off x="1958393" y="749939"/>
              <a:ext cx="9795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App Services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7534C6A-8069-4C26-AEA7-75B795931B3D}"/>
                </a:ext>
              </a:extLst>
            </p:cNvPr>
            <p:cNvSpPr/>
            <p:nvPr/>
          </p:nvSpPr>
          <p:spPr>
            <a:xfrm>
              <a:off x="1907704" y="1767836"/>
              <a:ext cx="3075648" cy="576064"/>
            </a:xfrm>
            <a:prstGeom prst="rect">
              <a:avLst/>
            </a:prstGeom>
            <a:solidFill>
              <a:srgbClr val="4391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5975DE2-51D6-44C6-8475-33C0A09A1D67}"/>
                </a:ext>
              </a:extLst>
            </p:cNvPr>
            <p:cNvSpPr/>
            <p:nvPr/>
          </p:nvSpPr>
          <p:spPr>
            <a:xfrm>
              <a:off x="2051720" y="1995686"/>
              <a:ext cx="1286222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App Websocket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3FDD7B2-2FDA-4438-80F8-862CEC5AF47E}"/>
                </a:ext>
              </a:extLst>
            </p:cNvPr>
            <p:cNvSpPr/>
            <p:nvPr/>
          </p:nvSpPr>
          <p:spPr>
            <a:xfrm>
              <a:off x="3512942" y="1995686"/>
              <a:ext cx="1286222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Db-Files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6570EE7-2126-4442-A398-B2E7ACA9A5BC}"/>
                </a:ext>
              </a:extLst>
            </p:cNvPr>
            <p:cNvSpPr txBox="1"/>
            <p:nvPr/>
          </p:nvSpPr>
          <p:spPr>
            <a:xfrm>
              <a:off x="1958393" y="1735932"/>
              <a:ext cx="1574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App Platform Libraries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ED9C309-3E85-4EDC-B4C0-B374647AEDC0}"/>
                </a:ext>
              </a:extLst>
            </p:cNvPr>
            <p:cNvSpPr/>
            <p:nvPr/>
          </p:nvSpPr>
          <p:spPr>
            <a:xfrm>
              <a:off x="6012160" y="1767836"/>
              <a:ext cx="1872208" cy="576064"/>
            </a:xfrm>
            <a:prstGeom prst="rect">
              <a:avLst/>
            </a:prstGeom>
            <a:solidFill>
              <a:srgbClr val="4391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F05DE79-80A0-4F85-8CA1-15598F03ABA9}"/>
                </a:ext>
              </a:extLst>
            </p:cNvPr>
            <p:cNvSpPr/>
            <p:nvPr/>
          </p:nvSpPr>
          <p:spPr>
            <a:xfrm>
              <a:off x="6156176" y="1995686"/>
              <a:ext cx="648072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JSON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0DBFC61-5C69-4F22-9A48-D975517E228B}"/>
                </a:ext>
              </a:extLst>
            </p:cNvPr>
            <p:cNvSpPr/>
            <p:nvPr/>
          </p:nvSpPr>
          <p:spPr>
            <a:xfrm>
              <a:off x="7092280" y="1995686"/>
              <a:ext cx="696828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XML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54070DC-D711-4640-964E-BF17020B2E81}"/>
                </a:ext>
              </a:extLst>
            </p:cNvPr>
            <p:cNvSpPr txBox="1"/>
            <p:nvPr/>
          </p:nvSpPr>
          <p:spPr>
            <a:xfrm>
              <a:off x="6012160" y="1735932"/>
              <a:ext cx="145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Standalone Libraries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52A60AC-4C46-4982-B4A6-0035FE8E9FB9}"/>
                </a:ext>
              </a:extLst>
            </p:cNvPr>
            <p:cNvSpPr/>
            <p:nvPr/>
          </p:nvSpPr>
          <p:spPr>
            <a:xfrm>
              <a:off x="1907704" y="2793880"/>
              <a:ext cx="5976664" cy="425942"/>
            </a:xfrm>
            <a:prstGeom prst="rect">
              <a:avLst/>
            </a:prstGeom>
            <a:solidFill>
              <a:srgbClr val="4391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BD99B62-9445-4210-BE17-84E027EE1489}"/>
                </a:ext>
              </a:extLst>
            </p:cNvPr>
            <p:cNvSpPr txBox="1"/>
            <p:nvPr/>
          </p:nvSpPr>
          <p:spPr>
            <a:xfrm>
              <a:off x="1958393" y="2868351"/>
              <a:ext cx="1663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App Platform Interfaces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E8EFA2D-FA52-40A7-9563-B4027AFC68B1}"/>
                </a:ext>
              </a:extLst>
            </p:cNvPr>
            <p:cNvSpPr/>
            <p:nvPr/>
          </p:nvSpPr>
          <p:spPr>
            <a:xfrm>
              <a:off x="1907704" y="3669801"/>
              <a:ext cx="5976664" cy="723759"/>
            </a:xfrm>
            <a:prstGeom prst="rect">
              <a:avLst/>
            </a:prstGeom>
            <a:solidFill>
              <a:srgbClr val="B2D9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014A5D1-FA75-4383-8BD7-09A7AA9E2AEF}"/>
                </a:ext>
              </a:extLst>
            </p:cNvPr>
            <p:cNvSpPr/>
            <p:nvPr/>
          </p:nvSpPr>
          <p:spPr>
            <a:xfrm>
              <a:off x="2051720" y="3752560"/>
              <a:ext cx="1286222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rgbClr val="EEFA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Webserver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BFA93C0-248D-4854-B8A3-E9064B6B3223}"/>
                </a:ext>
              </a:extLst>
            </p:cNvPr>
            <p:cNvSpPr/>
            <p:nvPr/>
          </p:nvSpPr>
          <p:spPr>
            <a:xfrm>
              <a:off x="3481958" y="3752560"/>
              <a:ext cx="874018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rgbClr val="EEFA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Database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B540FCB-B203-455D-AA51-737329D4CDA0}"/>
                </a:ext>
              </a:extLst>
            </p:cNvPr>
            <p:cNvSpPr/>
            <p:nvPr/>
          </p:nvSpPr>
          <p:spPr>
            <a:xfrm>
              <a:off x="4496964" y="3752560"/>
              <a:ext cx="827436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rgbClr val="EEFA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Sockets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298EE19-7D35-4952-9650-370921AE8CAF}"/>
                </a:ext>
              </a:extLst>
            </p:cNvPr>
            <p:cNvSpPr/>
            <p:nvPr/>
          </p:nvSpPr>
          <p:spPr>
            <a:xfrm>
              <a:off x="5465388" y="3752560"/>
              <a:ext cx="546772" cy="2482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rgbClr val="EEFA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196867"/>
                  </a:solidFill>
                </a:rPr>
                <a:t>Files</a:t>
              </a:r>
              <a:endParaRPr lang="de-DE" sz="500" dirty="0">
                <a:solidFill>
                  <a:srgbClr val="196867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8BC3CD4-EA9B-4E10-B5D7-95DA012A846F}"/>
                </a:ext>
              </a:extLst>
            </p:cNvPr>
            <p:cNvSpPr txBox="1"/>
            <p:nvPr/>
          </p:nvSpPr>
          <p:spPr>
            <a:xfrm>
              <a:off x="6061749" y="348531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F9167AF-F16E-423E-9568-5EC7FA04A443}"/>
                </a:ext>
              </a:extLst>
            </p:cNvPr>
            <p:cNvSpPr txBox="1"/>
            <p:nvPr/>
          </p:nvSpPr>
          <p:spPr>
            <a:xfrm>
              <a:off x="1958393" y="4058666"/>
              <a:ext cx="232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196867"/>
                  </a:solidFill>
                </a:rPr>
                <a:t>App Platform System Components</a:t>
              </a:r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7F7E2A2-DA48-47EA-ADA4-64E6C107DF29}"/>
                </a:ext>
              </a:extLst>
            </p:cNvPr>
            <p:cNvGrpSpPr/>
            <p:nvPr/>
          </p:nvGrpSpPr>
          <p:grpSpPr>
            <a:xfrm>
              <a:off x="7938586" y="644892"/>
              <a:ext cx="260424" cy="260424"/>
              <a:chOff x="7938586" y="644892"/>
              <a:chExt cx="260424" cy="260424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BE7ACD75-463C-4F14-8735-67AC71CAC426}"/>
                  </a:ext>
                </a:extLst>
              </p:cNvPr>
              <p:cNvSpPr/>
              <p:nvPr/>
            </p:nvSpPr>
            <p:spPr>
              <a:xfrm>
                <a:off x="7938586" y="644892"/>
                <a:ext cx="260424" cy="26042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4A46EA7-B719-4C0E-9E1F-0CABCD7668BE}"/>
                  </a:ext>
                </a:extLst>
              </p:cNvPr>
              <p:cNvSpPr txBox="1"/>
              <p:nvPr/>
            </p:nvSpPr>
            <p:spPr>
              <a:xfrm>
                <a:off x="7952705" y="656837"/>
                <a:ext cx="232187" cy="236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1</a:t>
                </a: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65A38549-BBB0-467E-8036-694CE0B22EBF}"/>
                </a:ext>
              </a:extLst>
            </p:cNvPr>
            <p:cNvGrpSpPr/>
            <p:nvPr/>
          </p:nvGrpSpPr>
          <p:grpSpPr>
            <a:xfrm>
              <a:off x="5059790" y="1643596"/>
              <a:ext cx="260424" cy="261610"/>
              <a:chOff x="5059790" y="1643596"/>
              <a:chExt cx="260424" cy="26161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E883B724-F8F2-4258-A710-A9F1B7CB8462}"/>
                  </a:ext>
                </a:extLst>
              </p:cNvPr>
              <p:cNvSpPr/>
              <p:nvPr/>
            </p:nvSpPr>
            <p:spPr>
              <a:xfrm>
                <a:off x="5059790" y="1644189"/>
                <a:ext cx="260424" cy="26042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AFC58BC-52E8-4E5E-9D2F-BFD136C39F46}"/>
                  </a:ext>
                </a:extLst>
              </p:cNvPr>
              <p:cNvSpPr txBox="1"/>
              <p:nvPr/>
            </p:nvSpPr>
            <p:spPr>
              <a:xfrm>
                <a:off x="5061601" y="164359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2</a:t>
                </a:r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4031840-FEF6-4516-A59E-B27B3151955F}"/>
                </a:ext>
              </a:extLst>
            </p:cNvPr>
            <p:cNvGrpSpPr/>
            <p:nvPr/>
          </p:nvGrpSpPr>
          <p:grpSpPr>
            <a:xfrm>
              <a:off x="7938586" y="1643596"/>
              <a:ext cx="260424" cy="261610"/>
              <a:chOff x="7938586" y="1643596"/>
              <a:chExt cx="260424" cy="261610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6A5BD67E-5A84-46F3-B663-AEFA559C7596}"/>
                  </a:ext>
                </a:extLst>
              </p:cNvPr>
              <p:cNvSpPr/>
              <p:nvPr/>
            </p:nvSpPr>
            <p:spPr>
              <a:xfrm>
                <a:off x="7938586" y="1644189"/>
                <a:ext cx="260424" cy="26042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5E5EFB0-B7C8-4BAF-9DEF-34277D51B2D2}"/>
                  </a:ext>
                </a:extLst>
              </p:cNvPr>
              <p:cNvSpPr txBox="1"/>
              <p:nvPr/>
            </p:nvSpPr>
            <p:spPr>
              <a:xfrm>
                <a:off x="7940397" y="164359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3</a:t>
                </a:r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4FF8366-850F-4435-8062-AFD2C3DED386}"/>
                </a:ext>
              </a:extLst>
            </p:cNvPr>
            <p:cNvGrpSpPr/>
            <p:nvPr/>
          </p:nvGrpSpPr>
          <p:grpSpPr>
            <a:xfrm>
              <a:off x="7938586" y="2648273"/>
              <a:ext cx="260424" cy="261610"/>
              <a:chOff x="7938586" y="2648273"/>
              <a:chExt cx="260424" cy="261610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BEAF79E4-14E8-49F6-B69F-F60C8D60D047}"/>
                  </a:ext>
                </a:extLst>
              </p:cNvPr>
              <p:cNvSpPr/>
              <p:nvPr/>
            </p:nvSpPr>
            <p:spPr>
              <a:xfrm>
                <a:off x="7938586" y="2648866"/>
                <a:ext cx="260424" cy="26042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B35D22C-941B-4982-94E2-351651EA3CE5}"/>
                  </a:ext>
                </a:extLst>
              </p:cNvPr>
              <p:cNvSpPr txBox="1"/>
              <p:nvPr/>
            </p:nvSpPr>
            <p:spPr>
              <a:xfrm>
                <a:off x="7940397" y="264827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4</a:t>
                </a:r>
              </a:p>
            </p:txBody>
          </p:sp>
        </p:grp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F7FCDA8-7AA9-4C61-8F7E-2F6A52CDF2C6}"/>
                </a:ext>
              </a:extLst>
            </p:cNvPr>
            <p:cNvCxnSpPr/>
            <p:nvPr/>
          </p:nvCxnSpPr>
          <p:spPr>
            <a:xfrm>
              <a:off x="7011814" y="1253537"/>
              <a:ext cx="0" cy="438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DADB15C4-F858-4814-9FC0-5BED3EEC1CAC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56" y="1364972"/>
              <a:ext cx="0" cy="13918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0EB17DF7-9187-476B-97F4-D737FB1024C7}"/>
                </a:ext>
              </a:extLst>
            </p:cNvPr>
            <p:cNvCxnSpPr/>
            <p:nvPr/>
          </p:nvCxnSpPr>
          <p:spPr>
            <a:xfrm>
              <a:off x="4548393" y="3225638"/>
              <a:ext cx="0" cy="438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ABCCC4-6B4E-4E0F-A453-38CC3287678D}"/>
                </a:ext>
              </a:extLst>
            </p:cNvPr>
            <p:cNvCxnSpPr/>
            <p:nvPr/>
          </p:nvCxnSpPr>
          <p:spPr>
            <a:xfrm>
              <a:off x="2746889" y="1253537"/>
              <a:ext cx="0" cy="438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73FF8766-A0F4-499E-8624-BB635C44A9A2}"/>
                </a:ext>
              </a:extLst>
            </p:cNvPr>
            <p:cNvCxnSpPr/>
            <p:nvPr/>
          </p:nvCxnSpPr>
          <p:spPr>
            <a:xfrm>
              <a:off x="2746889" y="2318062"/>
              <a:ext cx="0" cy="438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eschweifte Klammer links 55">
              <a:extLst>
                <a:ext uri="{FF2B5EF4-FFF2-40B4-BE49-F238E27FC236}">
                  <a16:creationId xmlns:a16="http://schemas.microsoft.com/office/drawing/2014/main" id="{0AEAE1A2-5291-47ED-9956-E6FD2DD4E7FF}"/>
                </a:ext>
              </a:extLst>
            </p:cNvPr>
            <p:cNvSpPr/>
            <p:nvPr/>
          </p:nvSpPr>
          <p:spPr>
            <a:xfrm>
              <a:off x="1596788" y="749939"/>
              <a:ext cx="166900" cy="2539171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99FFA1C-6A29-4A41-B950-8F8E26E67091}"/>
                </a:ext>
              </a:extLst>
            </p:cNvPr>
            <p:cNvSpPr txBox="1"/>
            <p:nvPr/>
          </p:nvSpPr>
          <p:spPr>
            <a:xfrm>
              <a:off x="305415" y="1796625"/>
              <a:ext cx="1280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App-</a:t>
              </a:r>
              <a:br>
                <a:rPr lang="de-DE" sz="1200" dirty="0"/>
              </a:br>
              <a:r>
                <a:rPr lang="de-DE" sz="1200" dirty="0"/>
                <a:t>Binary</a:t>
              </a:r>
              <a:br>
                <a:rPr lang="de-DE" sz="1200" dirty="0"/>
              </a:br>
              <a:r>
                <a:rPr lang="de-DE" sz="1200" dirty="0"/>
                <a:t>(SDK + own code)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463A3DA5-4D0B-4579-804D-A4519C297776}"/>
                </a:ext>
              </a:extLst>
            </p:cNvPr>
            <p:cNvSpPr txBox="1"/>
            <p:nvPr/>
          </p:nvSpPr>
          <p:spPr>
            <a:xfrm>
              <a:off x="892107" y="3800847"/>
              <a:ext cx="7250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App</a:t>
              </a:r>
              <a:br>
                <a:rPr lang="de-DE" sz="1200" dirty="0"/>
              </a:br>
              <a:r>
                <a:rPr lang="de-DE" sz="1200" dirty="0"/>
                <a:t>Platform</a:t>
              </a:r>
            </a:p>
          </p:txBody>
        </p:sp>
        <p:sp>
          <p:nvSpPr>
            <p:cNvPr id="59" name="Geschweifte Klammer links 58">
              <a:extLst>
                <a:ext uri="{FF2B5EF4-FFF2-40B4-BE49-F238E27FC236}">
                  <a16:creationId xmlns:a16="http://schemas.microsoft.com/office/drawing/2014/main" id="{AAAE32FD-780B-4E23-9EBC-713118ED8664}"/>
                </a:ext>
              </a:extLst>
            </p:cNvPr>
            <p:cNvSpPr/>
            <p:nvPr/>
          </p:nvSpPr>
          <p:spPr>
            <a:xfrm>
              <a:off x="1596788" y="3483523"/>
              <a:ext cx="166900" cy="1032443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211369"/>
      </p:ext>
    </p:extLst>
  </p:cSld>
  <p:clrMapOvr>
    <a:masterClrMapping/>
  </p:clrMapOvr>
</p:sld>
</file>

<file path=ppt/theme/theme1.xml><?xml version="1.0" encoding="utf-8"?>
<a:theme xmlns:a="http://schemas.openxmlformats.org/drawingml/2006/main" name="1_Präsentation_Vorlage_2015_v2">
  <a:themeElements>
    <a:clrScheme name="innovaphone">
      <a:dk1>
        <a:srgbClr val="006069"/>
      </a:dk1>
      <a:lt1>
        <a:sysClr val="window" lastClr="FFFFFF"/>
      </a:lt1>
      <a:dk2>
        <a:srgbClr val="006069"/>
      </a:dk2>
      <a:lt2>
        <a:srgbClr val="EEECE1"/>
      </a:lt2>
      <a:accent1>
        <a:srgbClr val="006069"/>
      </a:accent1>
      <a:accent2>
        <a:srgbClr val="F59B10"/>
      </a:accent2>
      <a:accent3>
        <a:srgbClr val="87B2B7"/>
      </a:accent3>
      <a:accent4>
        <a:srgbClr val="D1E8EB"/>
      </a:accent4>
      <a:accent5>
        <a:srgbClr val="EEFAF7"/>
      </a:accent5>
      <a:accent6>
        <a:srgbClr val="D99904"/>
      </a:accent6>
      <a:hlink>
        <a:srgbClr val="808080"/>
      </a:hlink>
      <a:folHlink>
        <a:srgbClr val="B1B1B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2017_16_9.potx" id="{5865EE65-9759-4105-93A9-C5DF603410F1}" vid="{D6A2D88C-2457-4A4E-AD83-D6F41187527C}"/>
    </a:ext>
  </a:extLst>
</a:theme>
</file>

<file path=ppt/theme/theme2.xml><?xml version="1.0" encoding="utf-8"?>
<a:theme xmlns:a="http://schemas.openxmlformats.org/drawingml/2006/main" name="Inhaltsseiten">
  <a:themeElements>
    <a:clrScheme name="innovaphone">
      <a:dk1>
        <a:srgbClr val="006069"/>
      </a:dk1>
      <a:lt1>
        <a:sysClr val="window" lastClr="FFFFFF"/>
      </a:lt1>
      <a:dk2>
        <a:srgbClr val="006069"/>
      </a:dk2>
      <a:lt2>
        <a:srgbClr val="EEECE1"/>
      </a:lt2>
      <a:accent1>
        <a:srgbClr val="006069"/>
      </a:accent1>
      <a:accent2>
        <a:srgbClr val="F59B10"/>
      </a:accent2>
      <a:accent3>
        <a:srgbClr val="87B2B7"/>
      </a:accent3>
      <a:accent4>
        <a:srgbClr val="D1E8EB"/>
      </a:accent4>
      <a:accent5>
        <a:srgbClr val="EEFAF7"/>
      </a:accent5>
      <a:accent6>
        <a:srgbClr val="D99904"/>
      </a:accent6>
      <a:hlink>
        <a:srgbClr val="808080"/>
      </a:hlink>
      <a:folHlink>
        <a:srgbClr val="B1B1B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2017_16_9.potx" id="{5865EE65-9759-4105-93A9-C5DF603410F1}" vid="{77CE98D8-ADC2-4AD8-8675-814ADADDAB61}"/>
    </a:ext>
  </a:extLst>
</a:theme>
</file>

<file path=ppt/theme/theme3.xml><?xml version="1.0" encoding="utf-8"?>
<a:theme xmlns:a="http://schemas.openxmlformats.org/drawingml/2006/main" name="Letzte Folie">
  <a:themeElements>
    <a:clrScheme name="innovaphone">
      <a:dk1>
        <a:srgbClr val="006069"/>
      </a:dk1>
      <a:lt1>
        <a:sysClr val="window" lastClr="FFFFFF"/>
      </a:lt1>
      <a:dk2>
        <a:srgbClr val="006069"/>
      </a:dk2>
      <a:lt2>
        <a:srgbClr val="EEECE1"/>
      </a:lt2>
      <a:accent1>
        <a:srgbClr val="006069"/>
      </a:accent1>
      <a:accent2>
        <a:srgbClr val="F59B10"/>
      </a:accent2>
      <a:accent3>
        <a:srgbClr val="87B2B7"/>
      </a:accent3>
      <a:accent4>
        <a:srgbClr val="D1E8EB"/>
      </a:accent4>
      <a:accent5>
        <a:srgbClr val="EEFAF7"/>
      </a:accent5>
      <a:accent6>
        <a:srgbClr val="D99904"/>
      </a:accent6>
      <a:hlink>
        <a:srgbClr val="808080"/>
      </a:hlink>
      <a:folHlink>
        <a:srgbClr val="B1B1B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2017_16_9.potx" id="{5865EE65-9759-4105-93A9-C5DF603410F1}" vid="{8739332A-FEBD-44DE-93D9-F794FFFC14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Präsentation_Master_2017_16_9</Template>
  <TotalTime>0</TotalTime>
  <Words>90</Words>
  <Application>Microsoft Office PowerPoint</Application>
  <PresentationFormat>Bildschirmpräsentation (16:9)</PresentationFormat>
  <Paragraphs>51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Tahoma</vt:lpstr>
      <vt:lpstr>Wingdings</vt:lpstr>
      <vt:lpstr>1_Präsentation_Vorlage_2015_v2</vt:lpstr>
      <vt:lpstr>Inhaltsseiten</vt:lpstr>
      <vt:lpstr>Letzte Folie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Nowak</dc:creator>
  <cp:lastModifiedBy>Johannes Nowak</cp:lastModifiedBy>
  <cp:revision>12</cp:revision>
  <dcterms:created xsi:type="dcterms:W3CDTF">2018-12-12T13:40:37Z</dcterms:created>
  <dcterms:modified xsi:type="dcterms:W3CDTF">2019-01-31T16:59:38Z</dcterms:modified>
</cp:coreProperties>
</file>