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8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8E0E74-6219-4DEB-B17B-EC9EE6C7F3E5}" type="datetimeFigureOut">
              <a:rPr kumimoji="1" lang="ja-JP" altLang="en-US" smtClean="0"/>
              <a:t>2021/12/11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D0193F6-A536-48F3-A664-C663832800C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911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0E74-6219-4DEB-B17B-EC9EE6C7F3E5}" type="datetimeFigureOut">
              <a:rPr kumimoji="1" lang="ja-JP" altLang="en-US" smtClean="0"/>
              <a:t>2021/12/11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193F6-A536-48F3-A664-C663832800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9064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0E74-6219-4DEB-B17B-EC9EE6C7F3E5}" type="datetimeFigureOut">
              <a:rPr kumimoji="1" lang="ja-JP" altLang="en-US" smtClean="0"/>
              <a:t>2021/12/11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193F6-A536-48F3-A664-C663832800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223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0E74-6219-4DEB-B17B-EC9EE6C7F3E5}" type="datetimeFigureOut">
              <a:rPr kumimoji="1" lang="ja-JP" altLang="en-US" smtClean="0"/>
              <a:t>2021/12/11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193F6-A536-48F3-A664-C663832800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2414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0E74-6219-4DEB-B17B-EC9EE6C7F3E5}" type="datetimeFigureOut">
              <a:rPr kumimoji="1" lang="ja-JP" altLang="en-US" smtClean="0"/>
              <a:t>2021/12/11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193F6-A536-48F3-A664-C663832800C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85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0E74-6219-4DEB-B17B-EC9EE6C7F3E5}" type="datetimeFigureOut">
              <a:rPr kumimoji="1" lang="ja-JP" altLang="en-US" smtClean="0"/>
              <a:t>2021/12/11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193F6-A536-48F3-A664-C663832800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223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0E74-6219-4DEB-B17B-EC9EE6C7F3E5}" type="datetimeFigureOut">
              <a:rPr kumimoji="1" lang="ja-JP" altLang="en-US" smtClean="0"/>
              <a:t>2021/12/11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193F6-A536-48F3-A664-C663832800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5634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0E74-6219-4DEB-B17B-EC9EE6C7F3E5}" type="datetimeFigureOut">
              <a:rPr kumimoji="1" lang="ja-JP" altLang="en-US" smtClean="0"/>
              <a:t>2021/12/11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193F6-A536-48F3-A664-C663832800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4161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0E74-6219-4DEB-B17B-EC9EE6C7F3E5}" type="datetimeFigureOut">
              <a:rPr kumimoji="1" lang="ja-JP" altLang="en-US" smtClean="0"/>
              <a:t>2021/12/11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193F6-A536-48F3-A664-C663832800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7764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0E74-6219-4DEB-B17B-EC9EE6C7F3E5}" type="datetimeFigureOut">
              <a:rPr kumimoji="1" lang="ja-JP" altLang="en-US" smtClean="0"/>
              <a:t>2021/12/11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193F6-A536-48F3-A664-C663832800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9002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0E74-6219-4DEB-B17B-EC9EE6C7F3E5}" type="datetimeFigureOut">
              <a:rPr kumimoji="1" lang="ja-JP" altLang="en-US" smtClean="0"/>
              <a:t>2021/12/11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193F6-A536-48F3-A664-C663832800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983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1A8E0E74-6219-4DEB-B17B-EC9EE6C7F3E5}" type="datetimeFigureOut">
              <a:rPr kumimoji="1" lang="ja-JP" altLang="en-US" smtClean="0"/>
              <a:t>2021/12/11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5D0193F6-A536-48F3-A664-C663832800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9467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6662CB-8D85-414E-80BC-D5FEE4B0DA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コミュニエンスストア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E03B7BD-786C-4EEC-AA40-139BD6AD62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bg2">
                    <a:lumMod val="75000"/>
                  </a:schemeClr>
                </a:solidFill>
              </a:rPr>
              <a:t>コミュニ</a:t>
            </a:r>
            <a:r>
              <a:rPr kumimoji="1" lang="ja-JP" altLang="en-US" dirty="0"/>
              <a:t>ケーション、</a:t>
            </a:r>
            <a:r>
              <a:rPr kumimoji="1" lang="ja-JP" altLang="en-US" dirty="0">
                <a:solidFill>
                  <a:schemeClr val="bg2">
                    <a:lumMod val="75000"/>
                  </a:schemeClr>
                </a:solidFill>
              </a:rPr>
              <a:t>コミュニ</a:t>
            </a:r>
            <a:r>
              <a:rPr kumimoji="1" lang="ja-JP" altLang="en-US" dirty="0"/>
              <a:t>ティ形成を</a:t>
            </a:r>
            <a:endParaRPr kumimoji="1" lang="en-US" altLang="ja-JP" dirty="0"/>
          </a:p>
          <a:p>
            <a:r>
              <a:rPr lang="ja-JP" altLang="en-US" dirty="0"/>
              <a:t>より快適（コンビ</a:t>
            </a:r>
            <a:r>
              <a:rPr lang="ja-JP" altLang="en-US" dirty="0">
                <a:solidFill>
                  <a:schemeClr val="bg2">
                    <a:lumMod val="75000"/>
                  </a:schemeClr>
                </a:solidFill>
              </a:rPr>
              <a:t>ニエンス</a:t>
            </a:r>
            <a:r>
              <a:rPr lang="ja-JP" altLang="en-US" dirty="0"/>
              <a:t>）に</a:t>
            </a:r>
            <a:endParaRPr lang="en-US" altLang="ja-JP" dirty="0"/>
          </a:p>
          <a:p>
            <a:r>
              <a:rPr kumimoji="1" lang="ja-JP" altLang="en-US" dirty="0"/>
              <a:t>チーム佐大</a:t>
            </a:r>
            <a:r>
              <a:rPr lang="ja-JP" altLang="en-US" dirty="0"/>
              <a:t>２</a:t>
            </a:r>
            <a:endParaRPr kumimoji="1" lang="ja-JP" altLang="en-US" dirty="0"/>
          </a:p>
        </p:txBody>
      </p:sp>
      <p:pic>
        <p:nvPicPr>
          <p:cNvPr id="5" name="図 4" descr="QR コード&#10;&#10;自動的に生成された説明">
            <a:extLst>
              <a:ext uri="{FF2B5EF4-FFF2-40B4-BE49-F238E27FC236}">
                <a16:creationId xmlns:a16="http://schemas.microsoft.com/office/drawing/2014/main" id="{0D188535-93B8-43B6-A8D3-AFEFD57C7C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966" y="280599"/>
            <a:ext cx="2398055" cy="239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011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60E32C2-DA2D-4C52-AA30-7155DDFE3429}"/>
              </a:ext>
            </a:extLst>
          </p:cNvPr>
          <p:cNvSpPr txBox="1"/>
          <p:nvPr/>
        </p:nvSpPr>
        <p:spPr>
          <a:xfrm>
            <a:off x="1233130" y="2921168"/>
            <a:ext cx="97257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/>
              <a:t>様々な</a:t>
            </a:r>
            <a:r>
              <a:rPr kumimoji="1" lang="ja-JP" altLang="en-US" sz="6000" dirty="0"/>
              <a:t>コミュニティ</a:t>
            </a:r>
            <a:r>
              <a:rPr kumimoji="1" lang="ja-JP" altLang="en-US" sz="4800" dirty="0"/>
              <a:t>に所属する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CB6261B-536E-4161-9773-089FF4031A0C}"/>
              </a:ext>
            </a:extLst>
          </p:cNvPr>
          <p:cNvSpPr txBox="1"/>
          <p:nvPr/>
        </p:nvSpPr>
        <p:spPr>
          <a:xfrm>
            <a:off x="1074112" y="93591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ハッカソン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D7CB7E6-0CC8-4532-BC31-78442DD6C683}"/>
              </a:ext>
            </a:extLst>
          </p:cNvPr>
          <p:cNvSpPr txBox="1"/>
          <p:nvPr/>
        </p:nvSpPr>
        <p:spPr>
          <a:xfrm>
            <a:off x="8978840" y="1397581"/>
            <a:ext cx="800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学部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EE2CCE8-221C-4386-8863-36EAE1247318}"/>
              </a:ext>
            </a:extLst>
          </p:cNvPr>
          <p:cNvSpPr txBox="1"/>
          <p:nvPr/>
        </p:nvSpPr>
        <p:spPr>
          <a:xfrm>
            <a:off x="4476551" y="185924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部活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EDA26B3-4E50-4A52-9B94-193DE860FD14}"/>
              </a:ext>
            </a:extLst>
          </p:cNvPr>
          <p:cNvSpPr txBox="1"/>
          <p:nvPr/>
        </p:nvSpPr>
        <p:spPr>
          <a:xfrm>
            <a:off x="1381889" y="490102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サークル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FE3D007-D5BD-46E2-BE91-5BFED14E2763}"/>
              </a:ext>
            </a:extLst>
          </p:cNvPr>
          <p:cNvSpPr txBox="1"/>
          <p:nvPr/>
        </p:nvSpPr>
        <p:spPr>
          <a:xfrm>
            <a:off x="6964533" y="499875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授業</a:t>
            </a:r>
          </a:p>
        </p:txBody>
      </p:sp>
    </p:spTree>
    <p:extLst>
      <p:ext uri="{BB962C8B-B14F-4D97-AF65-F5344CB8AC3E}">
        <p14:creationId xmlns:p14="http://schemas.microsoft.com/office/powerpoint/2010/main" val="2522826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FE202BE-7E89-4FC9-AF31-01BAFF239F9D}"/>
              </a:ext>
            </a:extLst>
          </p:cNvPr>
          <p:cNvSpPr txBox="1"/>
          <p:nvPr/>
        </p:nvSpPr>
        <p:spPr>
          <a:xfrm>
            <a:off x="1000867" y="229137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しかし、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C41723C-D6C3-411E-B0A1-73DEE9ECE413}"/>
              </a:ext>
            </a:extLst>
          </p:cNvPr>
          <p:cNvSpPr txBox="1"/>
          <p:nvPr/>
        </p:nvSpPr>
        <p:spPr>
          <a:xfrm>
            <a:off x="1911456" y="2767280"/>
            <a:ext cx="83690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コミュニティにせっかく参加しても</a:t>
            </a:r>
            <a:endParaRPr kumimoji="1" lang="en-US" altLang="ja-JP" sz="4000" dirty="0"/>
          </a:p>
          <a:p>
            <a:r>
              <a:rPr kumimoji="1" lang="ja-JP" altLang="en-US" sz="4000" dirty="0"/>
              <a:t>なかなか生かしきれない</a:t>
            </a:r>
          </a:p>
        </p:txBody>
      </p:sp>
    </p:spTree>
    <p:extLst>
      <p:ext uri="{BB962C8B-B14F-4D97-AF65-F5344CB8AC3E}">
        <p14:creationId xmlns:p14="http://schemas.microsoft.com/office/powerpoint/2010/main" val="1829999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04827F2-6C0D-493E-99AF-52F3E29E4984}"/>
              </a:ext>
            </a:extLst>
          </p:cNvPr>
          <p:cNvSpPr txBox="1"/>
          <p:nvPr/>
        </p:nvSpPr>
        <p:spPr>
          <a:xfrm>
            <a:off x="591670" y="2022438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それはなぜか</a:t>
            </a:r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3F714F4-5590-4D5F-B74E-318B2934DD06}"/>
              </a:ext>
            </a:extLst>
          </p:cNvPr>
          <p:cNvSpPr txBox="1"/>
          <p:nvPr/>
        </p:nvSpPr>
        <p:spPr>
          <a:xfrm>
            <a:off x="1755709" y="2644170"/>
            <a:ext cx="777488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3200" dirty="0"/>
              <a:t>どんな人がいるか知らない</a:t>
            </a:r>
            <a:r>
              <a:rPr kumimoji="1" lang="en-US" altLang="ja-JP" sz="3200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3200" dirty="0"/>
              <a:t>何も知らないと話しかけるハードルが</a:t>
            </a:r>
            <a:r>
              <a:rPr kumimoji="1" lang="en-US" altLang="ja-JP" sz="3200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3200" dirty="0"/>
              <a:t>話しかける合わなかったときが怖いな</a:t>
            </a:r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33550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BC18AB7-8CA7-4A9A-9F9D-504960AAC671}"/>
              </a:ext>
            </a:extLst>
          </p:cNvPr>
          <p:cNvSpPr txBox="1"/>
          <p:nvPr/>
        </p:nvSpPr>
        <p:spPr>
          <a:xfrm>
            <a:off x="570156" y="1828799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コミュニエンスストアが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7547B7B-092E-4E5F-850C-CC4B44A1AF95}"/>
              </a:ext>
            </a:extLst>
          </p:cNvPr>
          <p:cNvSpPr txBox="1"/>
          <p:nvPr/>
        </p:nvSpPr>
        <p:spPr>
          <a:xfrm>
            <a:off x="846268" y="2644170"/>
            <a:ext cx="1049946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3200" dirty="0"/>
              <a:t>コミュニティ毎に参加者の情報を</a:t>
            </a:r>
            <a:r>
              <a:rPr kumimoji="1" lang="ja-JP" altLang="en-US" sz="3200" dirty="0">
                <a:solidFill>
                  <a:schemeClr val="accent2">
                    <a:lumMod val="75000"/>
                  </a:schemeClr>
                </a:solidFill>
              </a:rPr>
              <a:t>「自己紹介カード」</a:t>
            </a:r>
            <a:r>
              <a:rPr kumimoji="1" lang="ja-JP" altLang="en-US" sz="3200" dirty="0"/>
              <a:t>という形で管理する場を提供</a:t>
            </a:r>
            <a:endParaRPr kumimoji="1" lang="en-US" altLang="ja-JP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3200" dirty="0"/>
              <a:t>コミュティの中で自分にあった人を探すのをサポート</a:t>
            </a:r>
            <a:endParaRPr kumimoji="1" lang="en-US" altLang="ja-JP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3200" dirty="0"/>
              <a:t>ちょっとした自己紹介イベントの場を提供</a:t>
            </a:r>
          </a:p>
        </p:txBody>
      </p:sp>
    </p:spTree>
    <p:extLst>
      <p:ext uri="{BB962C8B-B14F-4D97-AF65-F5344CB8AC3E}">
        <p14:creationId xmlns:p14="http://schemas.microsoft.com/office/powerpoint/2010/main" val="4023097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0973895-83B2-4FA0-9E33-B342CD43512D}"/>
              </a:ext>
            </a:extLst>
          </p:cNvPr>
          <p:cNvSpPr txBox="1"/>
          <p:nvPr/>
        </p:nvSpPr>
        <p:spPr>
          <a:xfrm>
            <a:off x="486783" y="2459504"/>
            <a:ext cx="112184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kumimoji="1" lang="ja-JP" altLang="en-US" sz="4000" dirty="0"/>
              <a:t>ルームを作る、招待する、参加する</a:t>
            </a:r>
            <a:endParaRPr kumimoji="1" lang="en-US" altLang="ja-JP" sz="4000" dirty="0"/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sz="4000" dirty="0"/>
              <a:t>自分自身の自己紹介カードを持つ、交換する</a:t>
            </a:r>
            <a:endParaRPr kumimoji="1" lang="en-US" altLang="ja-JP" sz="4000" dirty="0"/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sz="4000" dirty="0"/>
              <a:t>自己紹介イベントを開催する、参加する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E18880A-A685-4681-A38F-6364BAABEDD5}"/>
              </a:ext>
            </a:extLst>
          </p:cNvPr>
          <p:cNvSpPr txBox="1"/>
          <p:nvPr/>
        </p:nvSpPr>
        <p:spPr>
          <a:xfrm>
            <a:off x="580912" y="1484554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/>
              <a:t>主要機能</a:t>
            </a:r>
          </a:p>
        </p:txBody>
      </p:sp>
    </p:spTree>
    <p:extLst>
      <p:ext uri="{BB962C8B-B14F-4D97-AF65-F5344CB8AC3E}">
        <p14:creationId xmlns:p14="http://schemas.microsoft.com/office/powerpoint/2010/main" val="3544670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5571590-A413-4D6D-9EB6-4E887466D60D}"/>
              </a:ext>
            </a:extLst>
          </p:cNvPr>
          <p:cNvSpPr txBox="1"/>
          <p:nvPr/>
        </p:nvSpPr>
        <p:spPr>
          <a:xfrm>
            <a:off x="1415872" y="2274838"/>
            <a:ext cx="936025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ja-JP" altLang="en-US" sz="3600" dirty="0"/>
              <a:t>ルームを作る、招待する、参加する</a:t>
            </a:r>
            <a:endParaRPr kumimoji="1" lang="en-US" altLang="ja-JP" sz="3600" dirty="0"/>
          </a:p>
          <a:p>
            <a:pPr marL="1314450" lvl="1" indent="-857250">
              <a:buFont typeface="+mj-lt"/>
              <a:buAutoNum type="romanUcPeriod"/>
            </a:pPr>
            <a:r>
              <a:rPr kumimoji="1" lang="ja-JP" altLang="en-US" sz="3600" dirty="0"/>
              <a:t>独自のフォームを作れる</a:t>
            </a:r>
            <a:endParaRPr kumimoji="1" lang="en-US" altLang="ja-JP" sz="3600" dirty="0"/>
          </a:p>
          <a:p>
            <a:pPr marL="1314450" lvl="1" indent="-857250">
              <a:buFont typeface="+mj-lt"/>
              <a:buAutoNum type="romanUcPeriod"/>
            </a:pPr>
            <a:r>
              <a:rPr kumimoji="1" lang="ja-JP" altLang="en-US" sz="3600" dirty="0"/>
              <a:t>デフォルトのカードでも作れる</a:t>
            </a:r>
            <a:endParaRPr kumimoji="1" lang="en-US" altLang="ja-JP" sz="3600" dirty="0"/>
          </a:p>
          <a:p>
            <a:pPr marL="1314450" lvl="1" indent="-857250">
              <a:buFont typeface="+mj-lt"/>
              <a:buAutoNum type="romanUcPeriod"/>
            </a:pPr>
            <a:r>
              <a:rPr kumimoji="1" lang="ja-JP" altLang="en-US" sz="3600" dirty="0"/>
              <a:t>ルームに招待してもらって参加できる</a:t>
            </a:r>
          </a:p>
        </p:txBody>
      </p:sp>
    </p:spTree>
    <p:extLst>
      <p:ext uri="{BB962C8B-B14F-4D97-AF65-F5344CB8AC3E}">
        <p14:creationId xmlns:p14="http://schemas.microsoft.com/office/powerpoint/2010/main" val="3578337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3884532-E545-4FBD-B4DD-65CA8773EC8B}"/>
              </a:ext>
            </a:extLst>
          </p:cNvPr>
          <p:cNvSpPr txBox="1"/>
          <p:nvPr/>
        </p:nvSpPr>
        <p:spPr>
          <a:xfrm>
            <a:off x="892885" y="2551837"/>
            <a:ext cx="1040623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kumimoji="1" lang="ja-JP" altLang="en-US" sz="3600" dirty="0"/>
              <a:t>自分自身の自己紹介カードを持つ、交換する</a:t>
            </a:r>
            <a:endParaRPr kumimoji="1" lang="en-US" altLang="ja-JP" sz="3600" dirty="0"/>
          </a:p>
          <a:p>
            <a:pPr marL="1314450" lvl="1" indent="-857250">
              <a:buFont typeface="+mj-lt"/>
              <a:buAutoNum type="romanUcPeriod"/>
            </a:pPr>
            <a:r>
              <a:rPr kumimoji="1" lang="ja-JP" altLang="en-US" sz="3600" dirty="0"/>
              <a:t>システム内で共通フォームのカードを持つ</a:t>
            </a:r>
            <a:endParaRPr kumimoji="1" lang="en-US" altLang="ja-JP" sz="3600" dirty="0"/>
          </a:p>
          <a:p>
            <a:pPr marL="1314450" lvl="1" indent="-857250">
              <a:buFont typeface="+mj-lt"/>
              <a:buAutoNum type="romanUcPeriod"/>
            </a:pPr>
            <a:r>
              <a:rPr kumimoji="1" lang="ja-JP" altLang="en-US" sz="3600" dirty="0"/>
              <a:t>親しい友達と交換してフレンド登録</a:t>
            </a:r>
            <a:endParaRPr kumimoji="1"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2143015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E2F21E5-ACC2-4B3A-BB09-A4121D3CD459}"/>
              </a:ext>
            </a:extLst>
          </p:cNvPr>
          <p:cNvSpPr txBox="1"/>
          <p:nvPr/>
        </p:nvSpPr>
        <p:spPr>
          <a:xfrm>
            <a:off x="1928757" y="2644170"/>
            <a:ext cx="833448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kumimoji="1" lang="ja-JP" altLang="en-US" sz="3200" dirty="0"/>
              <a:t>自己紹介イベントを開催する、参加する</a:t>
            </a:r>
            <a:endParaRPr kumimoji="1" lang="en-US" altLang="ja-JP" sz="3200" dirty="0"/>
          </a:p>
          <a:p>
            <a:pPr marL="1028700" lvl="1" indent="-571500">
              <a:buFont typeface="+mj-lt"/>
              <a:buAutoNum type="romanUcPeriod"/>
            </a:pPr>
            <a:r>
              <a:rPr kumimoji="1" lang="ja-JP" altLang="en-US" sz="3200" dirty="0"/>
              <a:t>ルームに作成者がイベントを開催</a:t>
            </a:r>
            <a:endParaRPr kumimoji="1" lang="en-US" altLang="ja-JP" sz="3200" dirty="0"/>
          </a:p>
          <a:p>
            <a:pPr marL="1028700" lvl="1" indent="-571500">
              <a:buFont typeface="+mj-lt"/>
              <a:buAutoNum type="romanUcPeriod"/>
            </a:pPr>
            <a:r>
              <a:rPr kumimoji="1" lang="ja-JP" altLang="en-US" sz="3200" dirty="0"/>
              <a:t>ルーム参加者がイベントに参加</a:t>
            </a:r>
          </a:p>
        </p:txBody>
      </p:sp>
    </p:spTree>
    <p:extLst>
      <p:ext uri="{BB962C8B-B14F-4D97-AF65-F5344CB8AC3E}">
        <p14:creationId xmlns:p14="http://schemas.microsoft.com/office/powerpoint/2010/main" val="3774046729"/>
      </p:ext>
    </p:extLst>
  </p:cSld>
  <p:clrMapOvr>
    <a:masterClrMapping/>
  </p:clrMapOvr>
</p:sld>
</file>

<file path=ppt/theme/theme1.xml><?xml version="1.0" encoding="utf-8"?>
<a:theme xmlns:a="http://schemas.openxmlformats.org/drawingml/2006/main" name="基礎">
  <a:themeElements>
    <a:clrScheme name="ペーパー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基礎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礎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TM03457444[[fn=基礎]]</Template>
  <TotalTime>208</TotalTime>
  <Words>212</Words>
  <Application>Microsoft Office PowerPoint</Application>
  <PresentationFormat>ワイド画面</PresentationFormat>
  <Paragraphs>35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2" baseType="lpstr">
      <vt:lpstr>Arial</vt:lpstr>
      <vt:lpstr>Corbel</vt:lpstr>
      <vt:lpstr>基礎</vt:lpstr>
      <vt:lpstr>コミュニエンスストア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コミュニエンスストア</dc:title>
  <dc:creator>20238264田村駿典</dc:creator>
  <cp:lastModifiedBy>20238264田村駿典</cp:lastModifiedBy>
  <cp:revision>3</cp:revision>
  <dcterms:created xsi:type="dcterms:W3CDTF">2021-12-10T23:02:41Z</dcterms:created>
  <dcterms:modified xsi:type="dcterms:W3CDTF">2021-12-11T03:59:50Z</dcterms:modified>
</cp:coreProperties>
</file>