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1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5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7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4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2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E85F99-7D89-4F20-8357-48015A3DBBFF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9EB63F9-AACE-4B26-AAD1-027FFC084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29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62CB-8D85-414E-80BC-D5FEE4B0D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コミュニエンスストア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03B7BD-786C-4EEC-AA40-139BD6AD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コミュニ</a:t>
            </a:r>
            <a:r>
              <a:rPr kumimoji="1" lang="ja-JP" altLang="en-US" dirty="0"/>
              <a:t>ケーション、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コミュニ</a:t>
            </a:r>
            <a:r>
              <a:rPr kumimoji="1" lang="ja-JP" altLang="en-US" dirty="0"/>
              <a:t>ティ形成を</a:t>
            </a:r>
            <a:endParaRPr kumimoji="1" lang="en-US" altLang="ja-JP" dirty="0"/>
          </a:p>
          <a:p>
            <a:r>
              <a:rPr lang="ja-JP" altLang="en-US" dirty="0"/>
              <a:t>より快適（コンビ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ニエンス</a:t>
            </a:r>
            <a:r>
              <a:rPr lang="ja-JP" altLang="en-US" dirty="0"/>
              <a:t>）に</a:t>
            </a:r>
            <a:endParaRPr lang="en-US" altLang="ja-JP" dirty="0"/>
          </a:p>
          <a:p>
            <a:r>
              <a:rPr kumimoji="1" lang="ja-JP" altLang="en-US" dirty="0"/>
              <a:t>チーム佐大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1D0433B0-044D-49C8-9026-6C3CDBC0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66" y="280599"/>
            <a:ext cx="2398055" cy="2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E32C2-DA2D-4C52-AA30-7155DDFE3429}"/>
              </a:ext>
            </a:extLst>
          </p:cNvPr>
          <p:cNvSpPr txBox="1"/>
          <p:nvPr/>
        </p:nvSpPr>
        <p:spPr>
          <a:xfrm>
            <a:off x="2089775" y="3013501"/>
            <a:ext cx="798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様々な</a:t>
            </a:r>
            <a:r>
              <a:rPr kumimoji="1" lang="ja-JP" altLang="en-US" sz="4800" dirty="0"/>
              <a:t>コミュニティ</a:t>
            </a:r>
            <a:r>
              <a:rPr kumimoji="1" lang="ja-JP" altLang="en-US" sz="4000" dirty="0"/>
              <a:t>に所属する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6261B-536E-4161-9773-089FF4031A0C}"/>
              </a:ext>
            </a:extLst>
          </p:cNvPr>
          <p:cNvSpPr txBox="1"/>
          <p:nvPr/>
        </p:nvSpPr>
        <p:spPr>
          <a:xfrm>
            <a:off x="1074112" y="9359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ハッカソン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CB7E6-0CC8-4532-BC31-78442DD6C683}"/>
              </a:ext>
            </a:extLst>
          </p:cNvPr>
          <p:cNvSpPr txBox="1"/>
          <p:nvPr/>
        </p:nvSpPr>
        <p:spPr>
          <a:xfrm>
            <a:off x="8978840" y="1397581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E2CCE8-221C-4386-8863-36EAE1247318}"/>
              </a:ext>
            </a:extLst>
          </p:cNvPr>
          <p:cNvSpPr txBox="1"/>
          <p:nvPr/>
        </p:nvSpPr>
        <p:spPr>
          <a:xfrm>
            <a:off x="4476551" y="18592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部活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DA26B3-4E50-4A52-9B94-193DE860FD14}"/>
              </a:ext>
            </a:extLst>
          </p:cNvPr>
          <p:cNvSpPr txBox="1"/>
          <p:nvPr/>
        </p:nvSpPr>
        <p:spPr>
          <a:xfrm>
            <a:off x="1381889" y="4901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サークル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E3D007-D5BD-46E2-BE91-5BFED14E2763}"/>
              </a:ext>
            </a:extLst>
          </p:cNvPr>
          <p:cNvSpPr txBox="1"/>
          <p:nvPr/>
        </p:nvSpPr>
        <p:spPr>
          <a:xfrm>
            <a:off x="6964533" y="49987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授業</a:t>
            </a:r>
          </a:p>
        </p:txBody>
      </p:sp>
    </p:spTree>
    <p:extLst>
      <p:ext uri="{BB962C8B-B14F-4D97-AF65-F5344CB8AC3E}">
        <p14:creationId xmlns:p14="http://schemas.microsoft.com/office/powerpoint/2010/main" val="25228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E202BE-7E89-4FC9-AF31-01BAFF239F9D}"/>
              </a:ext>
            </a:extLst>
          </p:cNvPr>
          <p:cNvSpPr txBox="1"/>
          <p:nvPr/>
        </p:nvSpPr>
        <p:spPr>
          <a:xfrm>
            <a:off x="1000867" y="2291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しかし、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41723C-D6C3-411E-B0A1-73DEE9ECE413}"/>
              </a:ext>
            </a:extLst>
          </p:cNvPr>
          <p:cNvSpPr txBox="1"/>
          <p:nvPr/>
        </p:nvSpPr>
        <p:spPr>
          <a:xfrm>
            <a:off x="1911456" y="2767280"/>
            <a:ext cx="8369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コミュニティにせっかく参加しても</a:t>
            </a:r>
            <a:endParaRPr kumimoji="1" lang="en-US" altLang="ja-JP" sz="4000" dirty="0"/>
          </a:p>
          <a:p>
            <a:r>
              <a:rPr kumimoji="1" lang="ja-JP" altLang="en-US" sz="4000" dirty="0"/>
              <a:t>なかなか生かしきれない</a:t>
            </a:r>
          </a:p>
        </p:txBody>
      </p:sp>
    </p:spTree>
    <p:extLst>
      <p:ext uri="{BB962C8B-B14F-4D97-AF65-F5344CB8AC3E}">
        <p14:creationId xmlns:p14="http://schemas.microsoft.com/office/powerpoint/2010/main" val="182999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4827F2-6C0D-493E-99AF-52F3E29E4984}"/>
              </a:ext>
            </a:extLst>
          </p:cNvPr>
          <p:cNvSpPr txBox="1"/>
          <p:nvPr/>
        </p:nvSpPr>
        <p:spPr>
          <a:xfrm>
            <a:off x="591670" y="202243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それはなぜか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F714F4-5590-4D5F-B74E-318B2934DD06}"/>
              </a:ext>
            </a:extLst>
          </p:cNvPr>
          <p:cNvSpPr txBox="1"/>
          <p:nvPr/>
        </p:nvSpPr>
        <p:spPr>
          <a:xfrm>
            <a:off x="1755709" y="2644170"/>
            <a:ext cx="777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どんな人がいるか知らない</a:t>
            </a:r>
            <a:r>
              <a:rPr kumimoji="1" lang="en-US" altLang="ja-JP" sz="3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何も知らないと話しかけるハードルが</a:t>
            </a:r>
            <a:r>
              <a:rPr kumimoji="1" lang="en-US" altLang="ja-JP" sz="3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話しかける合わなかったときが怖いな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355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C18AB7-8CA7-4A9A-9F9D-504960AAC671}"/>
              </a:ext>
            </a:extLst>
          </p:cNvPr>
          <p:cNvSpPr txBox="1"/>
          <p:nvPr/>
        </p:nvSpPr>
        <p:spPr>
          <a:xfrm>
            <a:off x="570156" y="18287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コミュニエンスストアが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547B7B-092E-4E5F-850C-CC4B44A1AF95}"/>
              </a:ext>
            </a:extLst>
          </p:cNvPr>
          <p:cNvSpPr txBox="1"/>
          <p:nvPr/>
        </p:nvSpPr>
        <p:spPr>
          <a:xfrm>
            <a:off x="846268" y="2644170"/>
            <a:ext cx="10499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コミュニティ毎に参加者の情報を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</a:rPr>
              <a:t>「自己紹介カード」</a:t>
            </a:r>
            <a:r>
              <a:rPr kumimoji="1" lang="ja-JP" altLang="en-US" sz="3200" dirty="0"/>
              <a:t>という形で管理する場を提供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コミュティの中で自分にあった人を探すのをサポート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ちょっとした自己紹介イベントの場を提供</a:t>
            </a:r>
          </a:p>
        </p:txBody>
      </p:sp>
    </p:spTree>
    <p:extLst>
      <p:ext uri="{BB962C8B-B14F-4D97-AF65-F5344CB8AC3E}">
        <p14:creationId xmlns:p14="http://schemas.microsoft.com/office/powerpoint/2010/main" val="40230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8A69AD-CD80-44D8-ADA2-0B5C1D675CA7}"/>
              </a:ext>
            </a:extLst>
          </p:cNvPr>
          <p:cNvSpPr txBox="1"/>
          <p:nvPr/>
        </p:nvSpPr>
        <p:spPr>
          <a:xfrm>
            <a:off x="1212073" y="114892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競合アプリ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18C4C4-A7C8-4433-8E95-F730C14DC2DF}"/>
              </a:ext>
            </a:extLst>
          </p:cNvPr>
          <p:cNvSpPr txBox="1"/>
          <p:nvPr/>
        </p:nvSpPr>
        <p:spPr>
          <a:xfrm>
            <a:off x="714302" y="1660043"/>
            <a:ext cx="2975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Facebook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E5A35D-9366-4B47-9EE4-D0FBEB8E0E4B}"/>
              </a:ext>
            </a:extLst>
          </p:cNvPr>
          <p:cNvSpPr txBox="1"/>
          <p:nvPr/>
        </p:nvSpPr>
        <p:spPr>
          <a:xfrm>
            <a:off x="2970604" y="320221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rgbClr val="00B0F0"/>
                </a:solidFill>
              </a:rPr>
              <a:t>広い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42ED1407-BF22-4863-8A83-6BD2DB98E69B}"/>
              </a:ext>
            </a:extLst>
          </p:cNvPr>
          <p:cNvSpPr/>
          <p:nvPr/>
        </p:nvSpPr>
        <p:spPr>
          <a:xfrm>
            <a:off x="3336737" y="4094187"/>
            <a:ext cx="580913" cy="45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E8A16F-DB59-40BE-A5ED-0CBAD61D635C}"/>
              </a:ext>
            </a:extLst>
          </p:cNvPr>
          <p:cNvSpPr txBox="1"/>
          <p:nvPr/>
        </p:nvSpPr>
        <p:spPr>
          <a:xfrm>
            <a:off x="2303754" y="490556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C000"/>
                </a:solidFill>
              </a:rPr>
              <a:t>つながるため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DBD7CE-A2B5-4A9E-8863-BBEBD30AF6D3}"/>
              </a:ext>
            </a:extLst>
          </p:cNvPr>
          <p:cNvSpPr txBox="1"/>
          <p:nvPr/>
        </p:nvSpPr>
        <p:spPr>
          <a:xfrm>
            <a:off x="6325496" y="113682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コミュニエンスストア</a:t>
            </a:r>
          </a:p>
        </p:txBody>
      </p:sp>
      <p:sp>
        <p:nvSpPr>
          <p:cNvPr id="10" name="矢印: 上向き折線 9">
            <a:extLst>
              <a:ext uri="{FF2B5EF4-FFF2-40B4-BE49-F238E27FC236}">
                <a16:creationId xmlns:a16="http://schemas.microsoft.com/office/drawing/2014/main" id="{B534AEA0-C2C9-4E71-9A0D-41B8177CBAC1}"/>
              </a:ext>
            </a:extLst>
          </p:cNvPr>
          <p:cNvSpPr/>
          <p:nvPr/>
        </p:nvSpPr>
        <p:spPr>
          <a:xfrm rot="10800000" flipH="1">
            <a:off x="2970605" y="2322141"/>
            <a:ext cx="816834" cy="7379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FCAAE3-AD34-436D-A4D2-E1D921A1593E}"/>
              </a:ext>
            </a:extLst>
          </p:cNvPr>
          <p:cNvSpPr txBox="1"/>
          <p:nvPr/>
        </p:nvSpPr>
        <p:spPr>
          <a:xfrm>
            <a:off x="8099797" y="1672146"/>
            <a:ext cx="3377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同じコミュニティに所属している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共通の一人の人を通してつながっている</a:t>
            </a:r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60314E29-9599-42B5-8D3F-4C1026ED6521}"/>
              </a:ext>
            </a:extLst>
          </p:cNvPr>
          <p:cNvSpPr/>
          <p:nvPr/>
        </p:nvSpPr>
        <p:spPr>
          <a:xfrm rot="10800000">
            <a:off x="7097470" y="2322142"/>
            <a:ext cx="816834" cy="7379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9D7AF3-9996-47DF-961E-03DE0F5873F3}"/>
              </a:ext>
            </a:extLst>
          </p:cNvPr>
          <p:cNvSpPr txBox="1"/>
          <p:nvPr/>
        </p:nvSpPr>
        <p:spPr>
          <a:xfrm>
            <a:off x="6639416" y="320221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4">
                    <a:lumMod val="75000"/>
                  </a:schemeClr>
                </a:solidFill>
              </a:rPr>
              <a:t>狭い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4B5666-DC55-4B9C-9E22-C6C3CD5B7588}"/>
              </a:ext>
            </a:extLst>
          </p:cNvPr>
          <p:cNvSpPr txBox="1"/>
          <p:nvPr/>
        </p:nvSpPr>
        <p:spPr>
          <a:xfrm>
            <a:off x="6177750" y="490556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接するため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E3CA5CE6-AFE1-41BF-9BEF-B1F8B3C12EA6}"/>
              </a:ext>
            </a:extLst>
          </p:cNvPr>
          <p:cNvSpPr/>
          <p:nvPr/>
        </p:nvSpPr>
        <p:spPr>
          <a:xfrm>
            <a:off x="7005548" y="4094187"/>
            <a:ext cx="580913" cy="45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5B9FA3-19E0-4DEC-AA67-73F6C5230279}"/>
              </a:ext>
            </a:extLst>
          </p:cNvPr>
          <p:cNvSpPr txBox="1"/>
          <p:nvPr/>
        </p:nvSpPr>
        <p:spPr>
          <a:xfrm>
            <a:off x="2798476" y="54791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広く、浅く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7F449A-145A-44DF-9BFA-8B63464715D7}"/>
              </a:ext>
            </a:extLst>
          </p:cNvPr>
          <p:cNvSpPr txBox="1"/>
          <p:nvPr/>
        </p:nvSpPr>
        <p:spPr>
          <a:xfrm>
            <a:off x="6526099" y="54507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狭く、深く</a:t>
            </a:r>
          </a:p>
        </p:txBody>
      </p:sp>
    </p:spTree>
    <p:extLst>
      <p:ext uri="{BB962C8B-B14F-4D97-AF65-F5344CB8AC3E}">
        <p14:creationId xmlns:p14="http://schemas.microsoft.com/office/powerpoint/2010/main" val="26015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B3C435AC-FE75-49C5-B827-B4693F4D7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579160"/>
            <a:ext cx="6756400" cy="56996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A63A88-B079-47F1-B944-7DAAF122F60E}"/>
              </a:ext>
            </a:extLst>
          </p:cNvPr>
          <p:cNvSpPr txBox="1"/>
          <p:nvPr/>
        </p:nvSpPr>
        <p:spPr>
          <a:xfrm>
            <a:off x="994251" y="9652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構成図</a:t>
            </a:r>
          </a:p>
        </p:txBody>
      </p:sp>
    </p:spTree>
    <p:extLst>
      <p:ext uri="{BB962C8B-B14F-4D97-AF65-F5344CB8AC3E}">
        <p14:creationId xmlns:p14="http://schemas.microsoft.com/office/powerpoint/2010/main" val="28722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A0DBED-8B28-46F2-880E-0C8F52B4CE40}"/>
              </a:ext>
            </a:extLst>
          </p:cNvPr>
          <p:cNvSpPr txBox="1"/>
          <p:nvPr/>
        </p:nvSpPr>
        <p:spPr>
          <a:xfrm>
            <a:off x="868231" y="854487"/>
            <a:ext cx="410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今後の展望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DC03E2-3C8B-4DB3-9977-29D60B23DE08}"/>
              </a:ext>
            </a:extLst>
          </p:cNvPr>
          <p:cNvSpPr txBox="1"/>
          <p:nvPr/>
        </p:nvSpPr>
        <p:spPr>
          <a:xfrm>
            <a:off x="2555208" y="1562373"/>
            <a:ext cx="8498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イベントページの機能追加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参加者一覧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チャット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自動マッチング機能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フォーム作成の自由度を高く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フォーマットの指定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アイコン追加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スマホアプリ化</a:t>
            </a:r>
          </a:p>
        </p:txBody>
      </p:sp>
    </p:spTree>
    <p:extLst>
      <p:ext uri="{BB962C8B-B14F-4D97-AF65-F5344CB8AC3E}">
        <p14:creationId xmlns:p14="http://schemas.microsoft.com/office/powerpoint/2010/main" val="313132104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59</TotalTime>
  <Words>167</Words>
  <Application>Microsoft Office PowerPoint</Application>
  <PresentationFormat>ワイド画面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Corbel</vt:lpstr>
      <vt:lpstr>基礎</vt:lpstr>
      <vt:lpstr>コミュニエンスストア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コミュニエンスストア</dc:title>
  <dc:creator>20238264田村駿典</dc:creator>
  <cp:lastModifiedBy>20238264田村駿典</cp:lastModifiedBy>
  <cp:revision>2</cp:revision>
  <dcterms:created xsi:type="dcterms:W3CDTF">2021-12-11T00:45:44Z</dcterms:created>
  <dcterms:modified xsi:type="dcterms:W3CDTF">2021-12-11T02:44:05Z</dcterms:modified>
</cp:coreProperties>
</file>