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svg" ContentType="image/sv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2" r:id="rId3"/>
    <p:sldMasterId id="2147483654" r:id="rId4"/>
  </p:sldMasterIdLst>
  <p:sldIdLst>
    <p:sldId id="256" r:id="rId5"/>
    <p:sldId id="257" r:id="rId6"/>
    <p:sldId id="258" r:id="rId7"/>
    <p:sldId id="259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adrã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squema de Cores MB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BA4D690-AD61-437B-85BA-A144E59F51C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11"/>
          <p:cNvSpPr/>
          <p:nvPr/>
        </p:nvSpPr>
        <p:spPr>
          <a:xfrm>
            <a:off x="0" y="6213240"/>
            <a:ext cx="12184560" cy="63720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1" name="CaixaDeTexto 13"/>
          <p:cNvSpPr/>
          <p:nvPr/>
        </p:nvSpPr>
        <p:spPr>
          <a:xfrm>
            <a:off x="211680" y="6397200"/>
            <a:ext cx="577008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" name="Conector reto 14"/>
          <p:cNvCxnSpPr/>
          <p:nvPr/>
        </p:nvCxnSpPr>
        <p:spPr>
          <a:xfrm>
            <a:off x="11101680" y="6390000"/>
            <a:ext cx="7560" cy="29844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3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2440" cy="28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66760" indent="-266760" defTabSz="914400">
              <a:lnSpc>
                <a:spcPct val="90000"/>
              </a:lnSpc>
              <a:spcAft>
                <a:spcPts val="1199"/>
              </a:spcAft>
              <a:buClr>
                <a:srgbClr val="393938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22440" indent="-266760" defTabSz="914400">
              <a:lnSpc>
                <a:spcPct val="90000"/>
              </a:lnSpc>
              <a:spcBef>
                <a:spcPts val="1134"/>
              </a:spcBef>
              <a:buClr>
                <a:srgbClr val="393938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Segundo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90720" indent="-266760" defTabSz="914400">
              <a:lnSpc>
                <a:spcPct val="90000"/>
              </a:lnSpc>
              <a:spcBef>
                <a:spcPts val="850"/>
              </a:spcBef>
              <a:buClr>
                <a:srgbClr val="393938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Terceiro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346040" indent="-266760" defTabSz="914400">
              <a:lnSpc>
                <a:spcPct val="90000"/>
              </a:lnSpc>
              <a:spcBef>
                <a:spcPts val="567"/>
              </a:spcBef>
              <a:buClr>
                <a:srgbClr val="393938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701720" indent="-266760" defTabSz="914400">
              <a:lnSpc>
                <a:spcPct val="90000"/>
              </a:lnSpc>
              <a:spcBef>
                <a:spcPts val="283"/>
              </a:spcBef>
              <a:buClr>
                <a:srgbClr val="393938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1" name=""/>
          <p:cNvGrpSpPr/>
          <p:nvPr/>
        </p:nvGrpSpPr>
        <p:grpSpPr>
          <a:xfrm>
            <a:off x="0" y="6213240"/>
            <a:ext cx="12184560" cy="637200"/>
            <a:chOff x="0" y="6213240"/>
            <a:chExt cx="12184560" cy="637200"/>
          </a:xfrm>
        </p:grpSpPr>
        <p:sp>
          <p:nvSpPr>
            <p:cNvPr id="12" name="Retângulo 11"/>
            <p:cNvSpPr/>
            <p:nvPr/>
          </p:nvSpPr>
          <p:spPr>
            <a:xfrm>
              <a:off x="0" y="6213240"/>
              <a:ext cx="12184560" cy="637200"/>
            </a:xfrm>
            <a:prstGeom prst="rect">
              <a:avLst/>
            </a:prstGeom>
            <a:solidFill>
              <a:srgbClr val="f8f7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pt-BR" sz="1600" strike="noStrike" u="none">
                <a:solidFill>
                  <a:srgbClr val="ffffff"/>
                </a:solidFill>
                <a:effectLst/>
                <a:uFillTx/>
                <a:latin typeface="Aptos"/>
              </a:endParaRPr>
            </a:p>
          </p:txBody>
        </p:sp>
        <p:grpSp>
          <p:nvGrpSpPr>
            <p:cNvPr id="13" name=""/>
            <p:cNvGrpSpPr/>
            <p:nvPr/>
          </p:nvGrpSpPr>
          <p:grpSpPr>
            <a:xfrm>
              <a:off x="11101680" y="6387840"/>
              <a:ext cx="897480" cy="300240"/>
              <a:chOff x="11101680" y="6387840"/>
              <a:chExt cx="897480" cy="300240"/>
            </a:xfrm>
          </p:grpSpPr>
          <p:cxnSp>
            <p:nvCxnSpPr>
              <p:cNvPr id="14" name="Conector reto 14"/>
              <p:cNvCxnSpPr/>
              <p:nvPr/>
            </p:nvCxnSpPr>
            <p:spPr>
              <a:xfrm>
                <a:off x="11101680" y="6390000"/>
                <a:ext cx="7560" cy="298440"/>
              </a:xfrm>
              <a:prstGeom prst="straightConnector1">
                <a:avLst/>
              </a:prstGeom>
              <a:ln w="12700">
                <a:solidFill>
                  <a:srgbClr val="808080"/>
                </a:solidFill>
                <a:round/>
              </a:ln>
            </p:spPr>
          </p:cxnSp>
          <p:pic>
            <p:nvPicPr>
              <p:cNvPr id="15" name="Gráfico 15" descr=""/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/>
            </p:blipFill>
            <p:spPr>
              <a:xfrm>
                <a:off x="11286720" y="6387840"/>
                <a:ext cx="712440" cy="28764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</p:grpSp>
      <p:sp>
        <p:nvSpPr>
          <p:cNvPr id="16" name="PlaceHolder 3"/>
          <p:cNvSpPr/>
          <p:nvPr/>
        </p:nvSpPr>
        <p:spPr>
          <a:xfrm>
            <a:off x="8173440" y="6354000"/>
            <a:ext cx="273564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fld id="{FE89BAB0-7C5E-4C9F-B597-66CE4FE9EEB8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CaixaDeTexto 13"/>
          <p:cNvSpPr/>
          <p:nvPr/>
        </p:nvSpPr>
        <p:spPr>
          <a:xfrm>
            <a:off x="211680" y="6397200"/>
            <a:ext cx="577008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title"/>
          </p:nvPr>
        </p:nvSpPr>
        <p:spPr>
          <a:xfrm>
            <a:off x="609480" y="653760"/>
            <a:ext cx="10972080" cy="3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2800" strike="noStrike" u="none">
                <a:solidFill>
                  <a:srgbClr val="171717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11"/>
          <p:cNvSpPr/>
          <p:nvPr/>
        </p:nvSpPr>
        <p:spPr>
          <a:xfrm>
            <a:off x="0" y="6213240"/>
            <a:ext cx="12184560" cy="63720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22" name="CaixaDeTexto 13"/>
          <p:cNvSpPr/>
          <p:nvPr/>
        </p:nvSpPr>
        <p:spPr>
          <a:xfrm>
            <a:off x="211680" y="6397200"/>
            <a:ext cx="576540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3" name="Conector reto 14"/>
          <p:cNvCxnSpPr/>
          <p:nvPr/>
        </p:nvCxnSpPr>
        <p:spPr>
          <a:xfrm>
            <a:off x="11101680" y="6390000"/>
            <a:ext cx="7560" cy="29844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24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2440" cy="28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Retângulo 3"/>
          <p:cNvSpPr/>
          <p:nvPr/>
        </p:nvSpPr>
        <p:spPr>
          <a:xfrm>
            <a:off x="0" y="0"/>
            <a:ext cx="12184560" cy="685044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26" name="Retângulo 4"/>
          <p:cNvSpPr/>
          <p:nvPr/>
        </p:nvSpPr>
        <p:spPr>
          <a:xfrm>
            <a:off x="4025880" y="2707920"/>
            <a:ext cx="532440" cy="532440"/>
          </a:xfrm>
          <a:prstGeom prst="rect">
            <a:avLst/>
          </a:prstGeom>
          <a:solidFill>
            <a:srgbClr val="bb8f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27" name="Retângulo 5"/>
          <p:cNvSpPr/>
          <p:nvPr/>
        </p:nvSpPr>
        <p:spPr>
          <a:xfrm>
            <a:off x="7625880" y="2707920"/>
            <a:ext cx="532440" cy="532440"/>
          </a:xfrm>
          <a:prstGeom prst="rect">
            <a:avLst/>
          </a:prstGeom>
          <a:solidFill>
            <a:srgbClr val="8245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28" name="Retângulo 6"/>
          <p:cNvSpPr/>
          <p:nvPr/>
        </p:nvSpPr>
        <p:spPr>
          <a:xfrm>
            <a:off x="5825880" y="2707920"/>
            <a:ext cx="532440" cy="532440"/>
          </a:xfrm>
          <a:prstGeom prst="rect">
            <a:avLst/>
          </a:prstGeom>
          <a:solidFill>
            <a:srgbClr val="03a6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29" name="Retângulo 7"/>
          <p:cNvSpPr/>
          <p:nvPr/>
        </p:nvSpPr>
        <p:spPr>
          <a:xfrm>
            <a:off x="6725880" y="2707920"/>
            <a:ext cx="532440" cy="532440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0" name="Retângulo 8"/>
          <p:cNvSpPr/>
          <p:nvPr/>
        </p:nvSpPr>
        <p:spPr>
          <a:xfrm>
            <a:off x="4925880" y="2707920"/>
            <a:ext cx="532440" cy="532440"/>
          </a:xfrm>
          <a:prstGeom prst="rect">
            <a:avLst/>
          </a:prstGeom>
          <a:solidFill>
            <a:srgbClr val="5e9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1" name="Retângulo 9"/>
          <p:cNvSpPr/>
          <p:nvPr/>
        </p:nvSpPr>
        <p:spPr>
          <a:xfrm>
            <a:off x="4025880" y="3610080"/>
            <a:ext cx="532440" cy="532440"/>
          </a:xfrm>
          <a:prstGeom prst="rect">
            <a:avLst/>
          </a:prstGeom>
          <a:solidFill>
            <a:srgbClr val="fec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2" name="Retângulo 10"/>
          <p:cNvSpPr/>
          <p:nvPr/>
        </p:nvSpPr>
        <p:spPr>
          <a:xfrm>
            <a:off x="7625880" y="3610080"/>
            <a:ext cx="532440" cy="532440"/>
          </a:xfrm>
          <a:prstGeom prst="rect">
            <a:avLst/>
          </a:prstGeom>
          <a:solidFill>
            <a:srgbClr val="9b45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3" name="Retângulo 11"/>
          <p:cNvSpPr/>
          <p:nvPr/>
        </p:nvSpPr>
        <p:spPr>
          <a:xfrm>
            <a:off x="5825880" y="3610080"/>
            <a:ext cx="532440" cy="532440"/>
          </a:xfrm>
          <a:prstGeom prst="rect">
            <a:avLst/>
          </a:prstGeom>
          <a:solidFill>
            <a:srgbClr val="40c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4" name="Retângulo 12"/>
          <p:cNvSpPr/>
          <p:nvPr/>
        </p:nvSpPr>
        <p:spPr>
          <a:xfrm>
            <a:off x="6725880" y="3610080"/>
            <a:ext cx="532440" cy="532440"/>
          </a:xfrm>
          <a:prstGeom prst="rect">
            <a:avLst/>
          </a:prstGeom>
          <a:solidFill>
            <a:srgbClr val="055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5" name="Retângulo 13"/>
          <p:cNvSpPr/>
          <p:nvPr/>
        </p:nvSpPr>
        <p:spPr>
          <a:xfrm>
            <a:off x="4925880" y="3610080"/>
            <a:ext cx="532440" cy="532440"/>
          </a:xfrm>
          <a:prstGeom prst="rect">
            <a:avLst/>
          </a:prstGeom>
          <a:solidFill>
            <a:srgbClr val="2dba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6" name="Retângulo 14"/>
          <p:cNvSpPr/>
          <p:nvPr/>
        </p:nvSpPr>
        <p:spPr>
          <a:xfrm>
            <a:off x="2045880" y="2707920"/>
            <a:ext cx="532440" cy="53244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7" name="Retângulo 15"/>
          <p:cNvSpPr/>
          <p:nvPr/>
        </p:nvSpPr>
        <p:spPr>
          <a:xfrm>
            <a:off x="2045880" y="3610080"/>
            <a:ext cx="532440" cy="532440"/>
          </a:xfrm>
          <a:prstGeom prst="rect">
            <a:avLst/>
          </a:prstGeom>
          <a:solidFill>
            <a:srgbClr val="fdfdfb"/>
          </a:solidFill>
          <a:ln w="12700">
            <a:solidFill>
              <a:srgbClr val="e9e9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8" name="Retângulo 16"/>
          <p:cNvSpPr/>
          <p:nvPr/>
        </p:nvSpPr>
        <p:spPr>
          <a:xfrm>
            <a:off x="9605880" y="2707920"/>
            <a:ext cx="532440" cy="532440"/>
          </a:xfrm>
          <a:prstGeom prst="rect">
            <a:avLst/>
          </a:prstGeom>
          <a:solidFill>
            <a:srgbClr val="af2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9" name="Retângulo 17"/>
          <p:cNvSpPr/>
          <p:nvPr/>
        </p:nvSpPr>
        <p:spPr>
          <a:xfrm>
            <a:off x="9605880" y="3610080"/>
            <a:ext cx="532440" cy="532440"/>
          </a:xfrm>
          <a:prstGeom prst="rect">
            <a:avLst/>
          </a:prstGeom>
          <a:solidFill>
            <a:srgbClr val="f2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sldNum" idx="1"/>
          </p:nvPr>
        </p:nvSpPr>
        <p:spPr>
          <a:xfrm>
            <a:off x="8173440" y="63529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C3B079-F836-458E-AC33-C92F68CBBFD3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hyperlink" Target="https://www.planalto.gov.br/ccivil_03/leis/l9610.htm" TargetMode="External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1"/>
          <p:cNvSpPr/>
          <p:nvPr/>
        </p:nvSpPr>
        <p:spPr>
          <a:xfrm>
            <a:off x="1080" y="1080"/>
            <a:ext cx="12184200" cy="6849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42" name="Gráfico 2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852120" y="5367600"/>
            <a:ext cx="1435680" cy="586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CaixaDeTexto 2"/>
          <p:cNvSpPr/>
          <p:nvPr/>
        </p:nvSpPr>
        <p:spPr>
          <a:xfrm>
            <a:off x="6587280" y="2872080"/>
            <a:ext cx="3775680" cy="97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24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Título da aula/disciplina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sv-SE" sz="16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Nome do(a) Professor(a)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44" name="Conector reto 2"/>
          <p:cNvCxnSpPr/>
          <p:nvPr/>
        </p:nvCxnSpPr>
        <p:spPr>
          <a:xfrm>
            <a:off x="5867280" y="2734200"/>
            <a:ext cx="4320" cy="1393560"/>
          </a:xfrm>
          <a:prstGeom prst="straightConnector1">
            <a:avLst/>
          </a:prstGeom>
          <a:ln cap="rnd" w="0">
            <a:solidFill>
              <a:srgbClr val="c9c9c7"/>
            </a:solidFill>
          </a:ln>
        </p:spPr>
      </p:cxnSp>
      <p:sp>
        <p:nvSpPr>
          <p:cNvPr id="45" name="Retângulo 44"/>
          <p:cNvSpPr/>
          <p:nvPr/>
        </p:nvSpPr>
        <p:spPr>
          <a:xfrm>
            <a:off x="1692000" y="2550600"/>
            <a:ext cx="388512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pt-BR" sz="3600" strike="noStrike" u="none">
                <a:solidFill>
                  <a:srgbClr val="000000"/>
                </a:solidFill>
                <a:effectLst/>
                <a:uFillTx/>
                <a:latin typeface="Barlow Condensed"/>
              </a:rPr>
              <a:t>MBA EM</a:t>
            </a:r>
            <a:r>
              <a:rPr b="0" lang="pt-BR" sz="3600" strike="noStrike" u="none">
                <a:solidFill>
                  <a:srgbClr val="000000"/>
                </a:solidFill>
                <a:effectLst/>
                <a:uFillTx/>
                <a:latin typeface="Inter"/>
              </a:rPr>
              <a:t> </a:t>
            </a:r>
            <a:r>
              <a:rPr b="1" lang="pt-BR" sz="3600" strike="noStrike" u="none">
                <a:solidFill>
                  <a:srgbClr val="8245a4"/>
                </a:solidFill>
                <a:effectLst/>
                <a:uFillTx/>
                <a:latin typeface="Barlow Condensed"/>
              </a:rPr>
              <a:t>NOMEMBA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2"/>
          <p:cNvSpPr/>
          <p:nvPr/>
        </p:nvSpPr>
        <p:spPr>
          <a:xfrm>
            <a:off x="0" y="0"/>
            <a:ext cx="12184560" cy="685044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47" name="Gráfico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852120" y="5367600"/>
            <a:ext cx="1432440" cy="582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" name="CaixaDeTexto 1"/>
          <p:cNvSpPr/>
          <p:nvPr/>
        </p:nvSpPr>
        <p:spPr>
          <a:xfrm>
            <a:off x="928440" y="2425680"/>
            <a:ext cx="6438960" cy="109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A responsabilidade pela idoneidade, originalidade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e licitude dos conteúdos didáticos apresentados é do professor.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, total ou parcial, sem autorização.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Retângulo: Cantos Arredondados 1">
            <a:hlinkClick r:id="rId3"/>
          </p:cNvPr>
          <p:cNvSpPr/>
          <p:nvPr/>
        </p:nvSpPr>
        <p:spPr>
          <a:xfrm>
            <a:off x="900000" y="4072320"/>
            <a:ext cx="1469880" cy="352440"/>
          </a:xfrm>
          <a:prstGeom prst="roundRect">
            <a:avLst>
              <a:gd name="adj" fmla="val 50000"/>
            </a:avLst>
          </a:prstGeom>
          <a:solidFill>
            <a:srgbClr val="8245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72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400" strike="noStrike" u="sng">
                <a:solidFill>
                  <a:srgbClr val="ffffff"/>
                </a:solidFill>
                <a:effectLst/>
                <a:uFillTx/>
                <a:latin typeface="Arial"/>
              </a:rPr>
              <a:t>Lei nº 9610/98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3"/>
          <p:cNvSpPr/>
          <p:nvPr/>
        </p:nvSpPr>
        <p:spPr>
          <a:xfrm>
            <a:off x="0" y="0"/>
            <a:ext cx="12184560" cy="685044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51" name="Gráfico 4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5375880" y="5367600"/>
            <a:ext cx="1432440" cy="582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CaixaDeTexto 6"/>
          <p:cNvSpPr/>
          <p:nvPr/>
        </p:nvSpPr>
        <p:spPr>
          <a:xfrm>
            <a:off x="4728960" y="2352240"/>
            <a:ext cx="27338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32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Obrigado(a)! 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Retângulo: Cantos Arredondados 7"/>
          <p:cNvSpPr/>
          <p:nvPr/>
        </p:nvSpPr>
        <p:spPr>
          <a:xfrm>
            <a:off x="1314360" y="3474360"/>
            <a:ext cx="9555480" cy="469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Nome do(a) Professor(a) | </a:t>
            </a:r>
            <a:r>
              <a:rPr b="0" lang="pt-BR" sz="1800" strike="noStrike" u="sng">
                <a:solidFill>
                  <a:srgbClr val="8245a4"/>
                </a:solidFill>
                <a:effectLst/>
                <a:uFillTx/>
                <a:latin typeface="Arial"/>
              </a:rPr>
              <a:t>linkedin.perfil.com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Application>LibreOffice/25.2.5.2$Linux_X86_64 LibreOffice_project/fb4792146257752f54eab576deb869869b108571</Application>
  <AppVersion>15.0000</AppVersion>
  <Words>64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2025-04-23T12:30:03Z</dcterms:created>
  <dc:creator>Augusto Murbach Neto</dc:creator>
  <dc:description/>
  <dc:language>pt-BR</dc:language>
  <cp:lastModifiedBy/>
  <dcterms:modified xsi:type="dcterms:W3CDTF">2025-07-29T21:56:02Z</dcterms:modified>
  <cp:revision>31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0x010100FD511CDFD32BAE4DB6984ACFD1117AAF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4</vt:i4>
  </property>
</Properties>
</file>