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svg" ContentType="image/svg"/>
  <Override PartName="/ppt/media/image5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2" r:id="rId3"/>
    <p:sldMasterId id="2147483654" r:id="rId4"/>
    <p:sldMasterId id="2147483656" r:id="rId5"/>
  </p:sldMasterIdLst>
  <p:sldIdLst>
    <p:sldId id="256" r:id="rId6"/>
    <p:sldId id="257" r:id="rId7"/>
    <p:sldId id="258" r:id="rId8"/>
    <p:sldId id="259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4.xml"/><Relationship Id="rId4" Type="http://schemas.openxmlformats.org/officeDocument/2006/relationships/slideMaster" Target="slideMasters/slideMaster5.xml"/><Relationship Id="rId5" Type="http://schemas.openxmlformats.org/officeDocument/2006/relationships/slideMaster" Target="slideMasters/slideMaster6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1"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11"/>
          <p:cNvSpPr/>
          <p:nvPr/>
        </p:nvSpPr>
        <p:spPr>
          <a:xfrm>
            <a:off x="0" y="6213240"/>
            <a:ext cx="12182760" cy="6354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1" name="CaixaDeTexto 13"/>
          <p:cNvSpPr/>
          <p:nvPr/>
        </p:nvSpPr>
        <p:spPr>
          <a:xfrm>
            <a:off x="211680" y="6397200"/>
            <a:ext cx="576972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" name="Conector reto 14"/>
          <p:cNvCxnSpPr/>
          <p:nvPr/>
        </p:nvCxnSpPr>
        <p:spPr>
          <a:xfrm>
            <a:off x="11101680" y="6390000"/>
            <a:ext cx="9360" cy="30024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3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0640" cy="28584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"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1"/>
          <p:cNvSpPr/>
          <p:nvPr/>
        </p:nvSpPr>
        <p:spPr>
          <a:xfrm>
            <a:off x="0" y="6213240"/>
            <a:ext cx="12182760" cy="6354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5" name="CaixaDeTexto 13"/>
          <p:cNvSpPr/>
          <p:nvPr/>
        </p:nvSpPr>
        <p:spPr>
          <a:xfrm>
            <a:off x="211680" y="6397200"/>
            <a:ext cx="576972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6" name="Conector reto 14"/>
          <p:cNvCxnSpPr/>
          <p:nvPr/>
        </p:nvCxnSpPr>
        <p:spPr>
          <a:xfrm>
            <a:off x="11101680" y="6390000"/>
            <a:ext cx="9360" cy="30024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7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0640" cy="285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708120"/>
            <a:ext cx="10970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2"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>
            <a:off x="0" y="6213240"/>
            <a:ext cx="12182760" cy="635400"/>
            <a:chOff x="0" y="6213240"/>
            <a:chExt cx="12182760" cy="635400"/>
          </a:xfrm>
        </p:grpSpPr>
        <p:sp>
          <p:nvSpPr>
            <p:cNvPr id="11" name="Retângulo 11"/>
            <p:cNvSpPr/>
            <p:nvPr/>
          </p:nvSpPr>
          <p:spPr>
            <a:xfrm>
              <a:off x="0" y="6213240"/>
              <a:ext cx="12182760" cy="635400"/>
            </a:xfrm>
            <a:prstGeom prst="rect">
              <a:avLst/>
            </a:prstGeom>
            <a:solidFill>
              <a:srgbClr val="f8f7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pt-BR" sz="1600" strike="noStrike" u="none">
                <a:solidFill>
                  <a:srgbClr val="ffffff"/>
                </a:solidFill>
                <a:effectLst/>
                <a:uFillTx/>
                <a:latin typeface="Aptos"/>
              </a:endParaRPr>
            </a:p>
          </p:txBody>
        </p:sp>
        <p:cxnSp>
          <p:nvCxnSpPr>
            <p:cNvPr id="12" name="Conector reto 14"/>
            <p:cNvCxnSpPr/>
            <p:nvPr/>
          </p:nvCxnSpPr>
          <p:spPr>
            <a:xfrm>
              <a:off x="11101680" y="6390000"/>
              <a:ext cx="9360" cy="300240"/>
            </a:xfrm>
            <a:prstGeom prst="straightConnector1">
              <a:avLst/>
            </a:prstGeom>
            <a:ln w="12700">
              <a:solidFill>
                <a:srgbClr val="808080"/>
              </a:solidFill>
              <a:round/>
            </a:ln>
          </p:spPr>
        </p:cxnSp>
        <p:pic>
          <p:nvPicPr>
            <p:cNvPr id="13" name="Gráfico 15" descr=""/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/>
          </p:blipFill>
          <p:spPr>
            <a:xfrm>
              <a:off x="11286720" y="6387840"/>
              <a:ext cx="710640" cy="2858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4" name="CaixaDeTexto 13"/>
          <p:cNvSpPr/>
          <p:nvPr/>
        </p:nvSpPr>
        <p:spPr>
          <a:xfrm>
            <a:off x="211680" y="6397200"/>
            <a:ext cx="576972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708120"/>
            <a:ext cx="10970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drã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532800"/>
            <a:ext cx="10970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squema de Cores MB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A3592BD-0B6F-42D8-BBEA-CFE24DE6E33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532800"/>
            <a:ext cx="10970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0B54C0-0392-4509-ADD2-0921BE8283F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"/>
          <p:cNvGrpSpPr/>
          <p:nvPr/>
        </p:nvGrpSpPr>
        <p:grpSpPr>
          <a:xfrm>
            <a:off x="0" y="6213240"/>
            <a:ext cx="12182760" cy="635400"/>
            <a:chOff x="0" y="6213240"/>
            <a:chExt cx="12182760" cy="635400"/>
          </a:xfrm>
        </p:grpSpPr>
        <p:sp>
          <p:nvSpPr>
            <p:cNvPr id="18" name="Retângulo 11"/>
            <p:cNvSpPr/>
            <p:nvPr/>
          </p:nvSpPr>
          <p:spPr>
            <a:xfrm>
              <a:off x="0" y="6213240"/>
              <a:ext cx="12182760" cy="635400"/>
            </a:xfrm>
            <a:prstGeom prst="rect">
              <a:avLst/>
            </a:prstGeom>
            <a:solidFill>
              <a:srgbClr val="f8f7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pt-BR" sz="1600" strike="noStrike" u="none">
                <a:solidFill>
                  <a:srgbClr val="ffffff"/>
                </a:solidFill>
                <a:effectLst/>
                <a:uFillTx/>
                <a:latin typeface="Aptos"/>
              </a:endParaRPr>
            </a:p>
          </p:txBody>
        </p:sp>
        <p:grpSp>
          <p:nvGrpSpPr>
            <p:cNvPr id="19" name=""/>
            <p:cNvGrpSpPr/>
            <p:nvPr/>
          </p:nvGrpSpPr>
          <p:grpSpPr>
            <a:xfrm>
              <a:off x="11101680" y="6387840"/>
              <a:ext cx="895680" cy="302040"/>
              <a:chOff x="11101680" y="6387840"/>
              <a:chExt cx="895680" cy="302040"/>
            </a:xfrm>
          </p:grpSpPr>
          <p:cxnSp>
            <p:nvCxnSpPr>
              <p:cNvPr id="20" name="Conector reto 14"/>
              <p:cNvCxnSpPr/>
              <p:nvPr/>
            </p:nvCxnSpPr>
            <p:spPr>
              <a:xfrm>
                <a:off x="11101680" y="6390000"/>
                <a:ext cx="9360" cy="300240"/>
              </a:xfrm>
              <a:prstGeom prst="straightConnector1">
                <a:avLst/>
              </a:prstGeom>
              <a:ln w="12700">
                <a:solidFill>
                  <a:srgbClr val="808080"/>
                </a:solidFill>
                <a:round/>
              </a:ln>
            </p:spPr>
          </p:cxnSp>
          <p:pic>
            <p:nvPicPr>
              <p:cNvPr id="21" name="Gráfico 15" descr=""/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/>
            </p:blipFill>
            <p:spPr>
              <a:xfrm>
                <a:off x="11286720" y="6387840"/>
                <a:ext cx="710640" cy="28584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</p:grpSp>
      <p:sp>
        <p:nvSpPr>
          <p:cNvPr id="22" name="PlaceHolder 3"/>
          <p:cNvSpPr/>
          <p:nvPr/>
        </p:nvSpPr>
        <p:spPr>
          <a:xfrm>
            <a:off x="8173440" y="6354000"/>
            <a:ext cx="273384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fld id="{BD9420B0-6219-4F69-BDCD-98682CCE83B5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CaixaDeTexto 13"/>
          <p:cNvSpPr/>
          <p:nvPr/>
        </p:nvSpPr>
        <p:spPr>
          <a:xfrm>
            <a:off x="211680" y="6397200"/>
            <a:ext cx="576972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0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11"/>
          <p:cNvSpPr/>
          <p:nvPr/>
        </p:nvSpPr>
        <p:spPr>
          <a:xfrm>
            <a:off x="0" y="6213240"/>
            <a:ext cx="12182760" cy="6354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29" name="CaixaDeTexto 13"/>
          <p:cNvSpPr/>
          <p:nvPr/>
        </p:nvSpPr>
        <p:spPr>
          <a:xfrm>
            <a:off x="211680" y="6397200"/>
            <a:ext cx="576360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30" name="Conector reto 14"/>
          <p:cNvCxnSpPr/>
          <p:nvPr/>
        </p:nvCxnSpPr>
        <p:spPr>
          <a:xfrm>
            <a:off x="11101680" y="6390000"/>
            <a:ext cx="9360" cy="30024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31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0640" cy="285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Retângulo 3"/>
          <p:cNvSpPr/>
          <p:nvPr/>
        </p:nvSpPr>
        <p:spPr>
          <a:xfrm>
            <a:off x="0" y="0"/>
            <a:ext cx="12182760" cy="684864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3" name="Retângulo 4"/>
          <p:cNvSpPr/>
          <p:nvPr/>
        </p:nvSpPr>
        <p:spPr>
          <a:xfrm>
            <a:off x="4025880" y="2707920"/>
            <a:ext cx="530640" cy="530640"/>
          </a:xfrm>
          <a:prstGeom prst="rect">
            <a:avLst/>
          </a:prstGeom>
          <a:solidFill>
            <a:srgbClr val="bb8f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4" name="Retângulo 5"/>
          <p:cNvSpPr/>
          <p:nvPr/>
        </p:nvSpPr>
        <p:spPr>
          <a:xfrm>
            <a:off x="7625880" y="2707920"/>
            <a:ext cx="530640" cy="530640"/>
          </a:xfrm>
          <a:prstGeom prst="rect">
            <a:avLst/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5" name="Retângulo 6"/>
          <p:cNvSpPr/>
          <p:nvPr/>
        </p:nvSpPr>
        <p:spPr>
          <a:xfrm>
            <a:off x="5825880" y="2707920"/>
            <a:ext cx="530640" cy="530640"/>
          </a:xfrm>
          <a:prstGeom prst="rect">
            <a:avLst/>
          </a:prstGeom>
          <a:solidFill>
            <a:srgbClr val="03a6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6" name="Retângulo 7"/>
          <p:cNvSpPr/>
          <p:nvPr/>
        </p:nvSpPr>
        <p:spPr>
          <a:xfrm>
            <a:off x="6725880" y="2707920"/>
            <a:ext cx="530640" cy="530640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7" name="Retângulo 8"/>
          <p:cNvSpPr/>
          <p:nvPr/>
        </p:nvSpPr>
        <p:spPr>
          <a:xfrm>
            <a:off x="4925880" y="2707920"/>
            <a:ext cx="530640" cy="530640"/>
          </a:xfrm>
          <a:prstGeom prst="rect">
            <a:avLst/>
          </a:prstGeom>
          <a:solidFill>
            <a:srgbClr val="5e9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8" name="Retângulo 9"/>
          <p:cNvSpPr/>
          <p:nvPr/>
        </p:nvSpPr>
        <p:spPr>
          <a:xfrm>
            <a:off x="4025880" y="3610080"/>
            <a:ext cx="530640" cy="530640"/>
          </a:xfrm>
          <a:prstGeom prst="rect">
            <a:avLst/>
          </a:prstGeom>
          <a:solidFill>
            <a:srgbClr val="fec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9" name="Retângulo 10"/>
          <p:cNvSpPr/>
          <p:nvPr/>
        </p:nvSpPr>
        <p:spPr>
          <a:xfrm>
            <a:off x="7625880" y="3610080"/>
            <a:ext cx="530640" cy="530640"/>
          </a:xfrm>
          <a:prstGeom prst="rect">
            <a:avLst/>
          </a:prstGeom>
          <a:solidFill>
            <a:srgbClr val="9b45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0" name="Retângulo 11"/>
          <p:cNvSpPr/>
          <p:nvPr/>
        </p:nvSpPr>
        <p:spPr>
          <a:xfrm>
            <a:off x="5825880" y="3610080"/>
            <a:ext cx="530640" cy="530640"/>
          </a:xfrm>
          <a:prstGeom prst="rect">
            <a:avLst/>
          </a:prstGeom>
          <a:solidFill>
            <a:srgbClr val="40c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1" name="Retângulo 12"/>
          <p:cNvSpPr/>
          <p:nvPr/>
        </p:nvSpPr>
        <p:spPr>
          <a:xfrm>
            <a:off x="6725880" y="3610080"/>
            <a:ext cx="530640" cy="530640"/>
          </a:xfrm>
          <a:prstGeom prst="rect">
            <a:avLst/>
          </a:prstGeom>
          <a:solidFill>
            <a:srgbClr val="055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2" name="Retângulo 13"/>
          <p:cNvSpPr/>
          <p:nvPr/>
        </p:nvSpPr>
        <p:spPr>
          <a:xfrm>
            <a:off x="4925880" y="3610080"/>
            <a:ext cx="530640" cy="530640"/>
          </a:xfrm>
          <a:prstGeom prst="rect">
            <a:avLst/>
          </a:prstGeom>
          <a:solidFill>
            <a:srgbClr val="2dba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3" name="Retângulo 14"/>
          <p:cNvSpPr/>
          <p:nvPr/>
        </p:nvSpPr>
        <p:spPr>
          <a:xfrm>
            <a:off x="2045880" y="2707920"/>
            <a:ext cx="530640" cy="53064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4" name="Retângulo 15"/>
          <p:cNvSpPr/>
          <p:nvPr/>
        </p:nvSpPr>
        <p:spPr>
          <a:xfrm>
            <a:off x="2045880" y="3610080"/>
            <a:ext cx="530640" cy="530640"/>
          </a:xfrm>
          <a:prstGeom prst="rect">
            <a:avLst/>
          </a:prstGeom>
          <a:solidFill>
            <a:srgbClr val="fdfdfb"/>
          </a:solidFill>
          <a:ln w="12700">
            <a:solidFill>
              <a:srgbClr val="e9e9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5" name="Retângulo 16"/>
          <p:cNvSpPr/>
          <p:nvPr/>
        </p:nvSpPr>
        <p:spPr>
          <a:xfrm>
            <a:off x="9605880" y="2707920"/>
            <a:ext cx="530640" cy="530640"/>
          </a:xfrm>
          <a:prstGeom prst="rect">
            <a:avLst/>
          </a:prstGeom>
          <a:solidFill>
            <a:srgbClr val="af2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6" name="Retângulo 17"/>
          <p:cNvSpPr/>
          <p:nvPr/>
        </p:nvSpPr>
        <p:spPr>
          <a:xfrm>
            <a:off x="9605880" y="3610080"/>
            <a:ext cx="530640" cy="530640"/>
          </a:xfrm>
          <a:prstGeom prst="rect">
            <a:avLst/>
          </a:prstGeom>
          <a:solidFill>
            <a:srgbClr val="f2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ldNum" idx="1"/>
          </p:nvPr>
        </p:nvSpPr>
        <p:spPr>
          <a:xfrm>
            <a:off x="8173440" y="63529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01539B-4D47-4FCC-8EBA-FBC0159F86D2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"/>
          <p:cNvGrpSpPr/>
          <p:nvPr/>
        </p:nvGrpSpPr>
        <p:grpSpPr>
          <a:xfrm>
            <a:off x="0" y="6213240"/>
            <a:ext cx="12190680" cy="643320"/>
            <a:chOff x="0" y="6213240"/>
            <a:chExt cx="12190680" cy="643320"/>
          </a:xfrm>
        </p:grpSpPr>
        <p:sp>
          <p:nvSpPr>
            <p:cNvPr id="49" name="Retângulo 11"/>
            <p:cNvSpPr/>
            <p:nvPr/>
          </p:nvSpPr>
          <p:spPr>
            <a:xfrm>
              <a:off x="0" y="6213240"/>
              <a:ext cx="12190680" cy="643320"/>
            </a:xfrm>
            <a:prstGeom prst="rect">
              <a:avLst/>
            </a:prstGeom>
            <a:solidFill>
              <a:srgbClr val="f8f7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600" strike="noStrike" u="none">
                <a:solidFill>
                  <a:srgbClr val="ffffff"/>
                </a:solidFill>
                <a:effectLst/>
                <a:uFillTx/>
                <a:latin typeface="Aptos"/>
              </a:endParaRPr>
            </a:p>
          </p:txBody>
        </p:sp>
        <p:sp>
          <p:nvSpPr>
            <p:cNvPr id="50" name="CaixaDeTexto 13"/>
            <p:cNvSpPr/>
            <p:nvPr/>
          </p:nvSpPr>
          <p:spPr>
            <a:xfrm>
              <a:off x="180000" y="6397200"/>
              <a:ext cx="5769720" cy="27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pt-BR" sz="900" strike="noStrike" u="none">
                  <a:solidFill>
                    <a:schemeClr val="dk1">
                      <a:lumMod val="85000"/>
                      <a:lumOff val="15000"/>
                    </a:schemeClr>
                  </a:solidFill>
                  <a:effectLst/>
                  <a:uFillTx/>
                  <a:latin typeface="Arial"/>
                </a:rPr>
                <a:t>A responsabilidade pela idoneidade, originalidade e licitude dos conteúdos didáticos apresentados é do professor.</a:t>
              </a:r>
              <a:endParaRPr b="0" lang="pt-BR" sz="9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1" lang="pt-BR" sz="900" strike="noStrike" u="none">
                  <a:solidFill>
                    <a:schemeClr val="dk1">
                      <a:lumMod val="85000"/>
                      <a:lumOff val="15000"/>
                    </a:schemeClr>
                  </a:solidFill>
                  <a:effectLst/>
                  <a:uFillTx/>
                  <a:latin typeface="Arial"/>
                </a:rPr>
                <a:t>Proibida a reprodução</a:t>
              </a:r>
              <a:r>
                <a:rPr b="0" lang="pt-BR" sz="900" strike="noStrike" u="none">
                  <a:solidFill>
                    <a:schemeClr val="dk1">
                      <a:lumMod val="85000"/>
                      <a:lumOff val="15000"/>
                    </a:schemeClr>
                  </a:solidFill>
                  <a:effectLst/>
                  <a:uFillTx/>
                  <a:latin typeface="Arial"/>
                </a:rPr>
                <a:t>, total ou parcial, sem autorização. Lei nº 9610/98</a:t>
              </a:r>
              <a:endParaRPr b="0" lang="pt-BR" sz="9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1" name="Conector reto 14"/>
            <p:cNvCxnSpPr/>
            <p:nvPr/>
          </p:nvCxnSpPr>
          <p:spPr>
            <a:xfrm>
              <a:off x="11101680" y="6390000"/>
              <a:ext cx="1440" cy="292320"/>
            </a:xfrm>
            <a:prstGeom prst="straightConnector1">
              <a:avLst/>
            </a:prstGeom>
            <a:ln w="12700">
              <a:solidFill>
                <a:srgbClr val="808080"/>
              </a:solidFill>
              <a:round/>
            </a:ln>
          </p:spPr>
        </p:cxnSp>
        <p:pic>
          <p:nvPicPr>
            <p:cNvPr id="52" name="Gráfico 15" descr=""/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/>
          </p:blipFill>
          <p:spPr>
            <a:xfrm>
              <a:off x="11286720" y="6387840"/>
              <a:ext cx="718560" cy="2937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0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"/>
          </p:nvPr>
        </p:nvSpPr>
        <p:spPr>
          <a:xfrm>
            <a:off x="8173440" y="635400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1429264-3D41-40FB-AB7D-68AE1AC1FBDA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www.planalto.gov.br/ccivil_03/leis/l9610.htm" TargetMode="External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83480" cy="684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" name="CaixaDeTexto 2"/>
          <p:cNvSpPr/>
          <p:nvPr/>
        </p:nvSpPr>
        <p:spPr>
          <a:xfrm>
            <a:off x="6588000" y="2944800"/>
            <a:ext cx="3779640" cy="9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24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Título da aula/disciplina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sv-SE" sz="16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Nome do(a) Professor(a)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Retângulo 44"/>
          <p:cNvSpPr/>
          <p:nvPr/>
        </p:nvSpPr>
        <p:spPr>
          <a:xfrm>
            <a:off x="1825200" y="2837520"/>
            <a:ext cx="3883320" cy="11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pt-BR" sz="3600" strike="noStrike" u="none">
                <a:solidFill>
                  <a:srgbClr val="000000"/>
                </a:solidFill>
                <a:effectLst/>
                <a:uFillTx/>
                <a:latin typeface="Barlow Condensed"/>
              </a:rPr>
              <a:t>MBA EM</a:t>
            </a:r>
            <a:r>
              <a:rPr b="0" lang="pt-BR" sz="3600" strike="noStrike" u="none">
                <a:solidFill>
                  <a:srgbClr val="000000"/>
                </a:solidFill>
                <a:effectLst/>
                <a:uFillTx/>
                <a:latin typeface="Inter"/>
              </a:rPr>
              <a:t> </a:t>
            </a:r>
            <a:r>
              <a:rPr b="1" lang="pt-BR" sz="3600" strike="noStrike" u="none">
                <a:solidFill>
                  <a:srgbClr val="8245a4"/>
                </a:solidFill>
                <a:effectLst/>
                <a:uFillTx/>
                <a:latin typeface="Barlow Condensed"/>
              </a:rPr>
              <a:t>NOMEMBA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83480" cy="6849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CaixaDeTexto 1"/>
          <p:cNvSpPr/>
          <p:nvPr/>
        </p:nvSpPr>
        <p:spPr>
          <a:xfrm>
            <a:off x="900000" y="2426400"/>
            <a:ext cx="6443280" cy="10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A responsabilidade pela idoneidade, originalidade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e licitude dos conteúdos didáticos apresentados é do professor.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, total ou parcial, sem autorização.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Retângulo: Cantos Arredondados 1">
            <a:hlinkClick r:id="rId2"/>
          </p:cNvPr>
          <p:cNvSpPr/>
          <p:nvPr/>
        </p:nvSpPr>
        <p:spPr>
          <a:xfrm>
            <a:off x="900000" y="4070160"/>
            <a:ext cx="1475640" cy="359640"/>
          </a:xfrm>
          <a:prstGeom prst="roundRect">
            <a:avLst>
              <a:gd name="adj" fmla="val 50000"/>
            </a:avLst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72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400" strike="noStrike" u="sng">
                <a:solidFill>
                  <a:srgbClr val="ffffff"/>
                </a:solidFill>
                <a:effectLst/>
                <a:uFillTx/>
                <a:latin typeface="Arial"/>
              </a:rPr>
              <a:t>Lei nº 9610/98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0745280" cy="4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40000" y="1380240"/>
            <a:ext cx="10745280" cy="200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F4E106-5A12-4CB0-A10D-A07CAEDCBA0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83480" cy="6849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" name="CaixaDeTexto 6"/>
          <p:cNvSpPr/>
          <p:nvPr/>
        </p:nvSpPr>
        <p:spPr>
          <a:xfrm>
            <a:off x="4525200" y="2350800"/>
            <a:ext cx="31417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32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Agradecimento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Retângulo: Cantos Arredondados 7"/>
          <p:cNvSpPr/>
          <p:nvPr/>
        </p:nvSpPr>
        <p:spPr>
          <a:xfrm>
            <a:off x="1314360" y="3438000"/>
            <a:ext cx="9553680" cy="46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Nome do(a) Professor(a) | </a:t>
            </a:r>
            <a:r>
              <a:rPr b="0" lang="pt-BR" sz="1800" strike="noStrike" u="sng">
                <a:solidFill>
                  <a:srgbClr val="8245a4"/>
                </a:solidFill>
                <a:effectLst/>
                <a:uFillTx/>
                <a:latin typeface="Arial"/>
              </a:rPr>
              <a:t>linkedin.perfil.com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Application>LibreOffice/25.2.5.2$Linux_X86_64 LibreOffice_project/fb4792146257752f54eab576deb869869b108571</Application>
  <AppVersion>15.0000</AppVersion>
  <Words>64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2025-04-23T12:30:03Z</dcterms:created>
  <dc:creator>Augusto Murbach Neto</dc:creator>
  <dc:description/>
  <dc:language>pt-BR</dc:language>
  <cp:lastModifiedBy/>
  <dcterms:modified xsi:type="dcterms:W3CDTF">2025-08-06T09:14:13Z</dcterms:modified>
  <cp:revision>38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0x010100FD511CDFD32BAE4DB6984ACFD1117AAF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4</vt:i4>
  </property>
</Properties>
</file>