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svg" ContentType="image/sv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</p:sldMasterIdLst>
  <p:sldIdLst>
    <p:sldId id="256" r:id="rId5"/>
    <p:sldId id="257" r:id="rId6"/>
    <p:sldId id="258" r:id="rId7"/>
    <p:sldId id="259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de Título"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ângulo 11"/>
          <p:cNvSpPr/>
          <p:nvPr/>
        </p:nvSpPr>
        <p:spPr>
          <a:xfrm>
            <a:off x="0" y="6213240"/>
            <a:ext cx="12186720" cy="6393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ptos"/>
            </a:endParaRPr>
          </a:p>
        </p:txBody>
      </p:sp>
      <p:sp>
        <p:nvSpPr>
          <p:cNvPr id="1" name="CaixaDeTexto 13"/>
          <p:cNvSpPr/>
          <p:nvPr/>
        </p:nvSpPr>
        <p:spPr>
          <a:xfrm>
            <a:off x="211680" y="6397200"/>
            <a:ext cx="57675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2" name="Conector reto 14"/>
          <p:cNvCxnSpPr/>
          <p:nvPr/>
        </p:nvCxnSpPr>
        <p:spPr>
          <a:xfrm>
            <a:off x="11101680" y="6390000"/>
            <a:ext cx="5400" cy="2962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3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4600" cy="289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sldNum" idx="1"/>
          </p:nvPr>
        </p:nvSpPr>
        <p:spPr>
          <a:xfrm>
            <a:off x="8173440" y="63529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DACF57B-29CA-497E-A229-9FF7E1F4FF14}" type="slidenum">
              <a: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"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11"/>
          <p:cNvSpPr/>
          <p:nvPr/>
        </p:nvSpPr>
        <p:spPr>
          <a:xfrm>
            <a:off x="0" y="6213240"/>
            <a:ext cx="12186720" cy="6393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ptos"/>
            </a:endParaRPr>
          </a:p>
        </p:txBody>
      </p:sp>
      <p:sp>
        <p:nvSpPr>
          <p:cNvPr id="6" name="CaixaDeTexto 13"/>
          <p:cNvSpPr/>
          <p:nvPr/>
        </p:nvSpPr>
        <p:spPr>
          <a:xfrm>
            <a:off x="211680" y="6397200"/>
            <a:ext cx="57675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7" name="Conector reto 14"/>
          <p:cNvCxnSpPr/>
          <p:nvPr/>
        </p:nvCxnSpPr>
        <p:spPr>
          <a:xfrm>
            <a:off x="11101680" y="6390000"/>
            <a:ext cx="5400" cy="2962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8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4600" cy="289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2"/>
          </p:nvPr>
        </p:nvSpPr>
        <p:spPr>
          <a:xfrm>
            <a:off x="8173440" y="63529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FF97E55-2BC5-4FAF-86F8-A393C3F3AAA4}" type="slidenum">
              <a: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adrã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533160"/>
            <a:ext cx="109720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squema de Cores MB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811815-0908-4E2A-8C44-958F3D07D26F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0" y="6213240"/>
            <a:ext cx="12186720" cy="6393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ptos"/>
            </a:endParaRPr>
          </a:p>
        </p:txBody>
      </p:sp>
      <p:sp>
        <p:nvSpPr>
          <p:cNvPr id="13" name="CaixaDeTexto 13"/>
          <p:cNvSpPr/>
          <p:nvPr/>
        </p:nvSpPr>
        <p:spPr>
          <a:xfrm>
            <a:off x="211680" y="6397200"/>
            <a:ext cx="57675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4" name="Conector reto 14"/>
          <p:cNvCxnSpPr/>
          <p:nvPr/>
        </p:nvCxnSpPr>
        <p:spPr>
          <a:xfrm>
            <a:off x="11101680" y="6390000"/>
            <a:ext cx="5400" cy="2962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15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4600" cy="289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PlaceHolder 3"/>
          <p:cNvSpPr/>
          <p:nvPr/>
        </p:nvSpPr>
        <p:spPr>
          <a:xfrm>
            <a:off x="8173440" y="6352920"/>
            <a:ext cx="273780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fld id="{1C0FFFAA-9D7C-4AB4-989F-8938354EF311}" type="slidenum">
              <a: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11"/>
          <p:cNvSpPr/>
          <p:nvPr/>
        </p:nvSpPr>
        <p:spPr>
          <a:xfrm>
            <a:off x="0" y="6213240"/>
            <a:ext cx="12186720" cy="6393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ptos"/>
            </a:endParaRPr>
          </a:p>
        </p:txBody>
      </p:sp>
      <p:sp>
        <p:nvSpPr>
          <p:cNvPr id="22" name="CaixaDeTexto 13"/>
          <p:cNvSpPr/>
          <p:nvPr/>
        </p:nvSpPr>
        <p:spPr>
          <a:xfrm>
            <a:off x="211680" y="6397200"/>
            <a:ext cx="57675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23" name="Conector reto 14"/>
          <p:cNvCxnSpPr/>
          <p:nvPr/>
        </p:nvCxnSpPr>
        <p:spPr>
          <a:xfrm>
            <a:off x="11101680" y="6390000"/>
            <a:ext cx="5400" cy="2962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24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4600" cy="289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" name="Retângulo 3"/>
          <p:cNvSpPr/>
          <p:nvPr/>
        </p:nvSpPr>
        <p:spPr>
          <a:xfrm>
            <a:off x="0" y="0"/>
            <a:ext cx="12186720" cy="68526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26" name="Retângulo 4"/>
          <p:cNvSpPr/>
          <p:nvPr/>
        </p:nvSpPr>
        <p:spPr>
          <a:xfrm>
            <a:off x="4025880" y="2707920"/>
            <a:ext cx="534600" cy="534600"/>
          </a:xfrm>
          <a:prstGeom prst="rect">
            <a:avLst/>
          </a:prstGeom>
          <a:solidFill>
            <a:srgbClr val="bb8f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27" name="Retângulo 5"/>
          <p:cNvSpPr/>
          <p:nvPr/>
        </p:nvSpPr>
        <p:spPr>
          <a:xfrm>
            <a:off x="7625880" y="2707920"/>
            <a:ext cx="534600" cy="534600"/>
          </a:xfrm>
          <a:prstGeom prst="rect">
            <a:avLst/>
          </a:prstGeom>
          <a:solidFill>
            <a:srgbClr val="8245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28" name="Retângulo 6"/>
          <p:cNvSpPr/>
          <p:nvPr/>
        </p:nvSpPr>
        <p:spPr>
          <a:xfrm>
            <a:off x="5825880" y="2707920"/>
            <a:ext cx="534600" cy="534600"/>
          </a:xfrm>
          <a:prstGeom prst="rect">
            <a:avLst/>
          </a:prstGeom>
          <a:solidFill>
            <a:srgbClr val="03a6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29" name="Retângulo 7"/>
          <p:cNvSpPr/>
          <p:nvPr/>
        </p:nvSpPr>
        <p:spPr>
          <a:xfrm>
            <a:off x="6725880" y="2707920"/>
            <a:ext cx="534600" cy="534600"/>
          </a:xfrm>
          <a:prstGeom prst="rect">
            <a:avLst/>
          </a:prstGeom>
          <a:solidFill>
            <a:srgbClr val="2140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0" name="Retângulo 8"/>
          <p:cNvSpPr/>
          <p:nvPr/>
        </p:nvSpPr>
        <p:spPr>
          <a:xfrm>
            <a:off x="4925880" y="2707920"/>
            <a:ext cx="534600" cy="534600"/>
          </a:xfrm>
          <a:prstGeom prst="rect">
            <a:avLst/>
          </a:prstGeom>
          <a:solidFill>
            <a:srgbClr val="5e9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1" name="Retângulo 9"/>
          <p:cNvSpPr/>
          <p:nvPr/>
        </p:nvSpPr>
        <p:spPr>
          <a:xfrm>
            <a:off x="4025880" y="3610080"/>
            <a:ext cx="534600" cy="534600"/>
          </a:xfrm>
          <a:prstGeom prst="rect">
            <a:avLst/>
          </a:prstGeom>
          <a:solidFill>
            <a:srgbClr val="fec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2" name="Retângulo 10"/>
          <p:cNvSpPr/>
          <p:nvPr/>
        </p:nvSpPr>
        <p:spPr>
          <a:xfrm>
            <a:off x="7625880" y="3610080"/>
            <a:ext cx="534600" cy="534600"/>
          </a:xfrm>
          <a:prstGeom prst="rect">
            <a:avLst/>
          </a:prstGeom>
          <a:solidFill>
            <a:srgbClr val="9b45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3" name="Retângulo 11"/>
          <p:cNvSpPr/>
          <p:nvPr/>
        </p:nvSpPr>
        <p:spPr>
          <a:xfrm>
            <a:off x="5825880" y="3610080"/>
            <a:ext cx="534600" cy="534600"/>
          </a:xfrm>
          <a:prstGeom prst="rect">
            <a:avLst/>
          </a:prstGeom>
          <a:solidFill>
            <a:srgbClr val="40c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4" name="Retângulo 12"/>
          <p:cNvSpPr/>
          <p:nvPr/>
        </p:nvSpPr>
        <p:spPr>
          <a:xfrm>
            <a:off x="6725880" y="3610080"/>
            <a:ext cx="534600" cy="534600"/>
          </a:xfrm>
          <a:prstGeom prst="rect">
            <a:avLst/>
          </a:prstGeom>
          <a:solidFill>
            <a:srgbClr val="055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5" name="Retângulo 13"/>
          <p:cNvSpPr/>
          <p:nvPr/>
        </p:nvSpPr>
        <p:spPr>
          <a:xfrm>
            <a:off x="4925880" y="3610080"/>
            <a:ext cx="534600" cy="534600"/>
          </a:xfrm>
          <a:prstGeom prst="rect">
            <a:avLst/>
          </a:prstGeom>
          <a:solidFill>
            <a:srgbClr val="2dba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6" name="Retângulo 14"/>
          <p:cNvSpPr/>
          <p:nvPr/>
        </p:nvSpPr>
        <p:spPr>
          <a:xfrm>
            <a:off x="2045880" y="2707920"/>
            <a:ext cx="534600" cy="5346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7" name="Retângulo 15"/>
          <p:cNvSpPr/>
          <p:nvPr/>
        </p:nvSpPr>
        <p:spPr>
          <a:xfrm>
            <a:off x="2045880" y="3610080"/>
            <a:ext cx="534600" cy="534600"/>
          </a:xfrm>
          <a:prstGeom prst="rect">
            <a:avLst/>
          </a:prstGeom>
          <a:solidFill>
            <a:srgbClr val="fdfdfb"/>
          </a:solidFill>
          <a:ln w="12700">
            <a:solidFill>
              <a:srgbClr val="e9e9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8" name="Retângulo 16"/>
          <p:cNvSpPr/>
          <p:nvPr/>
        </p:nvSpPr>
        <p:spPr>
          <a:xfrm>
            <a:off x="9605880" y="2707920"/>
            <a:ext cx="534600" cy="534600"/>
          </a:xfrm>
          <a:prstGeom prst="rect">
            <a:avLst/>
          </a:prstGeom>
          <a:solidFill>
            <a:srgbClr val="af2c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9" name="Retângulo 17"/>
          <p:cNvSpPr/>
          <p:nvPr/>
        </p:nvSpPr>
        <p:spPr>
          <a:xfrm>
            <a:off x="9605880" y="3610080"/>
            <a:ext cx="534600" cy="534600"/>
          </a:xfrm>
          <a:prstGeom prst="rect">
            <a:avLst/>
          </a:prstGeom>
          <a:solidFill>
            <a:srgbClr val="f23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sldNum" idx="3"/>
          </p:nvPr>
        </p:nvSpPr>
        <p:spPr>
          <a:xfrm>
            <a:off x="8173440" y="6352920"/>
            <a:ext cx="2737800" cy="3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EB9F7DB-A100-40D4-AE17-423E3DD66BA2}" type="slidenum">
              <a: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hyperlink" Target="https://www.planalto.gov.br/ccivil_03/leis/l9610.htm" TargetMode="External"/><Relationship Id="rId4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tângulo 1"/>
          <p:cNvSpPr/>
          <p:nvPr/>
        </p:nvSpPr>
        <p:spPr>
          <a:xfrm>
            <a:off x="1080" y="1080"/>
            <a:ext cx="12189960" cy="685584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pic>
        <p:nvPicPr>
          <p:cNvPr id="42" name="Gráfico 2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9852120" y="5367600"/>
            <a:ext cx="1437840" cy="588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" name="CaixaDeTexto 2"/>
          <p:cNvSpPr/>
          <p:nvPr/>
        </p:nvSpPr>
        <p:spPr>
          <a:xfrm>
            <a:off x="6587280" y="2872080"/>
            <a:ext cx="3777840" cy="97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pt-BR" sz="24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Título da aula/disciplina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sv-SE" sz="16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Nome do(a) Professor(a)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44" name="Conector reto 2"/>
          <p:cNvCxnSpPr/>
          <p:nvPr/>
        </p:nvCxnSpPr>
        <p:spPr>
          <a:xfrm>
            <a:off x="5867280" y="2734200"/>
            <a:ext cx="2160" cy="1391400"/>
          </a:xfrm>
          <a:prstGeom prst="straightConnector1">
            <a:avLst/>
          </a:prstGeom>
          <a:ln cap="rnd" w="0">
            <a:solidFill>
              <a:srgbClr val="c9c9c7"/>
            </a:solidFill>
          </a:ln>
        </p:spPr>
      </p:cxnSp>
      <p:sp>
        <p:nvSpPr>
          <p:cNvPr id="45" name=""/>
          <p:cNvSpPr/>
          <p:nvPr/>
        </p:nvSpPr>
        <p:spPr>
          <a:xfrm>
            <a:off x="1692000" y="2550600"/>
            <a:ext cx="388728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3600" strike="noStrike" u="none">
                <a:solidFill>
                  <a:srgbClr val="000000"/>
                </a:solidFill>
                <a:effectLst/>
                <a:uFillTx/>
                <a:latin typeface="Barlow Condensed"/>
              </a:rPr>
              <a:t>MBA EM</a:t>
            </a:r>
            <a:r>
              <a:rPr b="0" lang="pt-BR" sz="3600" strike="noStrike" u="none">
                <a:solidFill>
                  <a:srgbClr val="000000"/>
                </a:solidFill>
                <a:effectLst/>
                <a:uFillTx/>
                <a:latin typeface="Inter"/>
              </a:rPr>
              <a:t> </a:t>
            </a:r>
            <a:r>
              <a:rPr b="1" lang="pt-BR" sz="3600" strike="noStrike" u="none">
                <a:solidFill>
                  <a:srgbClr val="8245a4"/>
                </a:solidFill>
                <a:effectLst/>
                <a:uFillTx/>
                <a:latin typeface="Barlow Condensed"/>
              </a:rPr>
              <a:t>NOMEMBA</a:t>
            </a:r>
            <a:endParaRPr b="0" lang="pt-BR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ângulo 2"/>
          <p:cNvSpPr/>
          <p:nvPr/>
        </p:nvSpPr>
        <p:spPr>
          <a:xfrm>
            <a:off x="2160" y="2520"/>
            <a:ext cx="12186720" cy="68526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pic>
        <p:nvPicPr>
          <p:cNvPr id="47" name="Gráfico 1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9852120" y="5367600"/>
            <a:ext cx="1434600" cy="585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" name="CaixaDeTexto 1"/>
          <p:cNvSpPr/>
          <p:nvPr/>
        </p:nvSpPr>
        <p:spPr>
          <a:xfrm>
            <a:off x="928440" y="2425680"/>
            <a:ext cx="644112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A responsabilidade pela idoneidade, originalidade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e licitude dos conteúdos didáticos apresentados é do professor.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, total ou parcial, sem autorização.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Retângulo: Cantos Arredondados 1">
            <a:hlinkClick r:id="rId3"/>
          </p:cNvPr>
          <p:cNvSpPr/>
          <p:nvPr/>
        </p:nvSpPr>
        <p:spPr>
          <a:xfrm>
            <a:off x="900000" y="4072320"/>
            <a:ext cx="1472040" cy="354600"/>
          </a:xfrm>
          <a:prstGeom prst="roundRect">
            <a:avLst>
              <a:gd name="adj" fmla="val 50000"/>
            </a:avLst>
          </a:prstGeom>
          <a:solidFill>
            <a:srgbClr val="8245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72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400" strike="noStrike" u="sng">
                <a:solidFill>
                  <a:srgbClr val="ffffff"/>
                </a:solidFill>
                <a:effectLst/>
                <a:uFillTx/>
                <a:latin typeface="Arial"/>
              </a:rPr>
              <a:t>Lei nº 9610/98</a:t>
            </a: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10741320" cy="47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40000" y="1380240"/>
            <a:ext cx="10741320" cy="200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ângulo 3"/>
          <p:cNvSpPr/>
          <p:nvPr/>
        </p:nvSpPr>
        <p:spPr>
          <a:xfrm>
            <a:off x="0" y="0"/>
            <a:ext cx="12186720" cy="68526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pic>
        <p:nvPicPr>
          <p:cNvPr id="53" name="Gráfico 4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5375880" y="5367600"/>
            <a:ext cx="1434600" cy="585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" name="CaixaDeTexto 6"/>
          <p:cNvSpPr/>
          <p:nvPr/>
        </p:nvSpPr>
        <p:spPr>
          <a:xfrm>
            <a:off x="4728960" y="2352240"/>
            <a:ext cx="273384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pt-BR" sz="32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Obrigado(a)! 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Retângulo: Cantos Arredondados 7"/>
          <p:cNvSpPr/>
          <p:nvPr/>
        </p:nvSpPr>
        <p:spPr>
          <a:xfrm>
            <a:off x="1314360" y="3474360"/>
            <a:ext cx="9557640" cy="4719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Nome do(a) Professor(a) | </a:t>
            </a:r>
            <a:r>
              <a:rPr b="0" lang="pt-BR" sz="1800" strike="noStrike" u="sng">
                <a:solidFill>
                  <a:srgbClr val="8245a4"/>
                </a:solidFill>
                <a:effectLst/>
                <a:uFillTx/>
                <a:latin typeface="Arial"/>
              </a:rPr>
              <a:t>linkedin.perfil.com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253ad8-99bc-4895-b377-eab5d2679348">
      <Terms xmlns="http://schemas.microsoft.com/office/infopath/2007/PartnerControls"/>
    </lcf76f155ced4ddcb4097134ff3c332f>
    <TaxCatchAll xmlns="45bd9b4a-47bd-4c71-9096-100877aa103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511CDFD32BAE4DB6984ACFD1117AAF" ma:contentTypeVersion="16" ma:contentTypeDescription="Crie um novo documento." ma:contentTypeScope="" ma:versionID="e5a9bbd63fbf262578ba03fd80405270">
  <xsd:schema xmlns:xsd="http://www.w3.org/2001/XMLSchema" xmlns:xs="http://www.w3.org/2001/XMLSchema" xmlns:p="http://schemas.microsoft.com/office/2006/metadata/properties" xmlns:ns2="5e253ad8-99bc-4895-b377-eab5d2679348" xmlns:ns3="45bd9b4a-47bd-4c71-9096-100877aa1038" targetNamespace="http://schemas.microsoft.com/office/2006/metadata/properties" ma:root="true" ma:fieldsID="4b31c348399089d26e9ea4df2e2362e0" ns2:_="" ns3:_="">
    <xsd:import namespace="5e253ad8-99bc-4895-b377-eab5d2679348"/>
    <xsd:import namespace="45bd9b4a-47bd-4c71-9096-100877aa1038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253ad8-99bc-4895-b377-eab5d267934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cf329bc3-ce7e-4e75-9c56-962f8f350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bd9b4a-47bd-4c71-9096-100877aa1038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1c5c36c-1c45-4119-aa3b-41677bff21c6}" ma:internalName="TaxCatchAll" ma:showField="CatchAllData" ma:web="45bd9b4a-47bd-4c71-9096-100877aa10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3143E8-4228-45BD-9E20-AF6C7187A19E}">
  <ds:schemaRefs>
    <ds:schemaRef ds:uri="http://schemas.microsoft.com/office/2006/metadata/properties"/>
    <ds:schemaRef ds:uri="http://schemas.microsoft.com/office/infopath/2007/PartnerControls"/>
    <ds:schemaRef ds:uri="5e253ad8-99bc-4895-b377-eab5d2679348"/>
    <ds:schemaRef ds:uri="45bd9b4a-47bd-4c71-9096-100877aa1038"/>
  </ds:schemaRefs>
</ds:datastoreItem>
</file>

<file path=customXml/itemProps2.xml><?xml version="1.0" encoding="utf-8"?>
<ds:datastoreItem xmlns:ds="http://schemas.openxmlformats.org/officeDocument/2006/customXml" ds:itemID="{7ADE90E7-C49A-4676-9202-D118151DD8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253ad8-99bc-4895-b377-eab5d2679348"/>
    <ds:schemaRef ds:uri="45bd9b4a-47bd-4c71-9096-100877aa10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225917-8034-4096-A1CA-A8061DC909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Application>LibreOffice/25.2.5.2$Linux_X86_64 LibreOffice_project/fb4792146257752f54eab576deb869869b108571</Application>
  <AppVersion>15.0000</AppVersion>
  <Words>64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2025-04-23T12:30:03Z</dcterms:created>
  <dc:creator>Augusto Murbach Neto</dc:creator>
  <dc:description/>
  <dc:language>pt-BR</dc:language>
  <cp:lastModifiedBy/>
  <dcterms:modified xsi:type="dcterms:W3CDTF">2025-07-28T13:14:52Z</dcterms:modified>
  <cp:revision>20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0x010100FD511CDFD32BAE4DB6984ACFD1117AAF</vt:lpwstr>
  </property>
  <property fmtid="{D5CDD505-2E9C-101B-9397-08002B2CF9AE}" pid="3" name="MediaServiceImageTags">
    <vt:lpwstr/>
  </property>
  <property fmtid="{D5CDD505-2E9C-101B-9397-08002B2CF9AE}" pid="4" name="PresentationFormat">
    <vt:lpwstr>Widescreen</vt:lpwstr>
  </property>
  <property fmtid="{D5CDD505-2E9C-101B-9397-08002B2CF9AE}" pid="5" name="Slides">
    <vt:i4>4</vt:i4>
  </property>
</Properties>
</file>