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00000" y="2337480"/>
            <a:ext cx="10391760" cy="5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171717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124998-8D7E-406B-A528-788A0B5AD445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8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0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6360" cy="4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2800" strike="noStrike" u="none">
                <a:solidFill>
                  <a:srgbClr val="171717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40000" y="1380240"/>
            <a:ext cx="10746360" cy="20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6676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1" marL="6224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Segundo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2" marL="990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3" marL="13460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Quarto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4" marL="1701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Quinto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6BAF22-C2DD-4E1E-99C0-E2536B782AE2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5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6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1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4293360"/>
            <a:ext cx="10751760" cy="5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trike="noStrike" u="none">
                <a:solidFill>
                  <a:srgbClr val="171717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5247000"/>
            <a:ext cx="10751760" cy="4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24D5EF-7EA7-4F2F-82F9-5E944E468651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2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2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6360" cy="4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2800" strike="noStrike" u="none">
                <a:solidFill>
                  <a:srgbClr val="171717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40000" y="1380240"/>
            <a:ext cx="5193000" cy="20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6676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1" marL="6224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Segundo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2" marL="990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3" marL="13460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Quarto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4" marL="1701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Quinto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3360" y="1375560"/>
            <a:ext cx="5193000" cy="20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6676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1" marL="6224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Segundo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2" marL="990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Terceiro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3" marL="134604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Quarto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  <a:p>
            <a:pPr lvl="4" marL="1701720" indent="-266760" defTabSz="914400">
              <a:lnSpc>
                <a:spcPct val="90000"/>
              </a:lnSpc>
              <a:spcAft>
                <a:spcPts val="1199"/>
              </a:spcAft>
              <a:buClr>
                <a:srgbClr val="393938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>
                    <a:lumMod val="90000"/>
                    <a:lumOff val="10000"/>
                  </a:schemeClr>
                </a:solidFill>
                <a:effectLst/>
                <a:uFillTx/>
                <a:latin typeface="Arial"/>
              </a:rPr>
              <a:t>Quinto nível</a:t>
            </a: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4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F36975-021D-4080-9C73-DD7F842B6CFA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30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1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sldNum" idx="5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8A135A-6BF6-4EC8-B33C-DDA65C92FE8E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11"/>
          <p:cNvSpPr/>
          <p:nvPr/>
        </p:nvSpPr>
        <p:spPr>
          <a:xfrm>
            <a:off x="0" y="6213240"/>
            <a:ext cx="12191760" cy="6444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35" name="CaixaDeTexto 13"/>
          <p:cNvSpPr/>
          <p:nvPr/>
        </p:nvSpPr>
        <p:spPr>
          <a:xfrm>
            <a:off x="180000" y="6397200"/>
            <a:ext cx="58345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Conector reto 14"/>
          <p:cNvCxnSpPr/>
          <p:nvPr/>
        </p:nvCxnSpPr>
        <p:spPr>
          <a:xfrm>
            <a:off x="11101680" y="6390000"/>
            <a:ext cx="360" cy="291240"/>
          </a:xfrm>
          <a:prstGeom prst="straightConnector1">
            <a:avLst/>
          </a:prstGeom>
          <a:ln w="12700">
            <a:solidFill>
              <a:srgbClr val="808080"/>
            </a:solidFill>
          </a:ln>
        </p:spPr>
      </p:cxnSp>
      <p:pic>
        <p:nvPicPr>
          <p:cNvPr id="3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9640" cy="29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sldNum" idx="6"/>
          </p:nvPr>
        </p:nvSpPr>
        <p:spPr>
          <a:xfrm>
            <a:off x="8173440" y="63529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C21F99-9745-44F5-A4F1-118CB49F7F00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Retângulo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Retângulo 4"/>
          <p:cNvSpPr/>
          <p:nvPr/>
        </p:nvSpPr>
        <p:spPr>
          <a:xfrm>
            <a:off x="4025880" y="2707920"/>
            <a:ext cx="539640" cy="53964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1" name="Retângulo 5"/>
          <p:cNvSpPr/>
          <p:nvPr/>
        </p:nvSpPr>
        <p:spPr>
          <a:xfrm>
            <a:off x="7625880" y="2707920"/>
            <a:ext cx="539640" cy="53964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2" name="Retângulo 6"/>
          <p:cNvSpPr/>
          <p:nvPr/>
        </p:nvSpPr>
        <p:spPr>
          <a:xfrm>
            <a:off x="5825880" y="2707920"/>
            <a:ext cx="539640" cy="53964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3" name="Retângulo 7"/>
          <p:cNvSpPr/>
          <p:nvPr/>
        </p:nvSpPr>
        <p:spPr>
          <a:xfrm>
            <a:off x="6725880" y="2707920"/>
            <a:ext cx="539640" cy="53964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4" name="Retângulo 8"/>
          <p:cNvSpPr/>
          <p:nvPr/>
        </p:nvSpPr>
        <p:spPr>
          <a:xfrm>
            <a:off x="4925880" y="2707920"/>
            <a:ext cx="539640" cy="53964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5" name="Retângulo 9"/>
          <p:cNvSpPr/>
          <p:nvPr/>
        </p:nvSpPr>
        <p:spPr>
          <a:xfrm>
            <a:off x="4025880" y="3610080"/>
            <a:ext cx="539640" cy="53964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6" name="Retângulo 10"/>
          <p:cNvSpPr/>
          <p:nvPr/>
        </p:nvSpPr>
        <p:spPr>
          <a:xfrm>
            <a:off x="7625880" y="3610080"/>
            <a:ext cx="539640" cy="53964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7" name="Retângulo 11"/>
          <p:cNvSpPr/>
          <p:nvPr/>
        </p:nvSpPr>
        <p:spPr>
          <a:xfrm>
            <a:off x="5825880" y="3610080"/>
            <a:ext cx="539640" cy="53964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8" name="Retângulo 12"/>
          <p:cNvSpPr/>
          <p:nvPr/>
        </p:nvSpPr>
        <p:spPr>
          <a:xfrm>
            <a:off x="6725880" y="3610080"/>
            <a:ext cx="539640" cy="53964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9" name="Retângulo 13"/>
          <p:cNvSpPr/>
          <p:nvPr/>
        </p:nvSpPr>
        <p:spPr>
          <a:xfrm>
            <a:off x="4925880" y="3610080"/>
            <a:ext cx="539640" cy="53964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50" name="Retângulo 14"/>
          <p:cNvSpPr/>
          <p:nvPr/>
        </p:nvSpPr>
        <p:spPr>
          <a:xfrm>
            <a:off x="2045880" y="2707920"/>
            <a:ext cx="539640" cy="53964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51" name="Retângulo 15"/>
          <p:cNvSpPr/>
          <p:nvPr/>
        </p:nvSpPr>
        <p:spPr>
          <a:xfrm>
            <a:off x="2045880" y="3610080"/>
            <a:ext cx="539640" cy="539640"/>
          </a:xfrm>
          <a:prstGeom prst="rect">
            <a:avLst/>
          </a:prstGeom>
          <a:solidFill>
            <a:srgbClr val="fdfdfb"/>
          </a:solidFill>
          <a:ln w="12700">
            <a:solidFill>
              <a:srgbClr val="232322">
                <a:lumMod val="10000"/>
                <a:lumOff val="9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52" name="Retângulo 16"/>
          <p:cNvSpPr/>
          <p:nvPr/>
        </p:nvSpPr>
        <p:spPr>
          <a:xfrm>
            <a:off x="9605880" y="2707920"/>
            <a:ext cx="539640" cy="53964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53" name="Retângulo 17"/>
          <p:cNvSpPr/>
          <p:nvPr/>
        </p:nvSpPr>
        <p:spPr>
          <a:xfrm>
            <a:off x="9605880" y="3610080"/>
            <a:ext cx="539640" cy="53964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3"/>
          <p:cNvSpPr/>
          <p:nvPr/>
        </p:nvSpPr>
        <p:spPr>
          <a:xfrm>
            <a:off x="26640" y="13320"/>
            <a:ext cx="12191760" cy="6857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5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9640" cy="59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CaixaDeTexto 5"/>
          <p:cNvSpPr/>
          <p:nvPr/>
        </p:nvSpPr>
        <p:spPr>
          <a:xfrm>
            <a:off x="6587280" y="2868120"/>
            <a:ext cx="3779640" cy="9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7" name="Conector reto 6"/>
          <p:cNvCxnSpPr/>
          <p:nvPr/>
        </p:nvCxnSpPr>
        <p:spPr>
          <a:xfrm>
            <a:off x="5867280" y="2734200"/>
            <a:ext cx="360" cy="1389600"/>
          </a:xfrm>
          <a:prstGeom prst="straightConnector1">
            <a:avLst/>
          </a:prstGeom>
          <a:ln cap="rnd">
            <a:solidFill>
              <a:srgbClr val="232322">
                <a:lumMod val="25000"/>
                <a:lumOff val="75000"/>
              </a:srgbClr>
            </a:solidFill>
            <a:round/>
          </a:ln>
        </p:spPr>
      </p:cxnSp>
      <p:sp>
        <p:nvSpPr>
          <p:cNvPr id="58" name=""/>
          <p:cNvSpPr/>
          <p:nvPr/>
        </p:nvSpPr>
        <p:spPr>
          <a:xfrm>
            <a:off x="1692000" y="2550600"/>
            <a:ext cx="3236400" cy="11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0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9640" cy="59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CaixaDeTexto 6"/>
          <p:cNvSpPr/>
          <p:nvPr/>
        </p:nvSpPr>
        <p:spPr>
          <a:xfrm>
            <a:off x="900000" y="2425680"/>
            <a:ext cx="650160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Retângulo: Cantos Arredondados 7">
            <a:hlinkClick r:id="rId3"/>
          </p:cNvPr>
          <p:cNvSpPr/>
          <p:nvPr/>
        </p:nvSpPr>
        <p:spPr>
          <a:xfrm>
            <a:off x="900000" y="4072320"/>
            <a:ext cx="1477080" cy="35964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6360" cy="4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1" lang="pt-BR" sz="2800" strike="noStrike" u="none">
              <a:solidFill>
                <a:srgbClr val="171717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6360" cy="20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>
                  <a:lumMod val="90000"/>
                  <a:lumOff val="1000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924060-6332-4795-B167-A2D7F1B02BA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6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9640" cy="59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CaixaDeTexto 6"/>
          <p:cNvSpPr/>
          <p:nvPr/>
        </p:nvSpPr>
        <p:spPr>
          <a:xfrm>
            <a:off x="4775040" y="2352240"/>
            <a:ext cx="264168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Retângulo: Cantos Arredondados 7"/>
          <p:cNvSpPr/>
          <p:nvPr/>
        </p:nvSpPr>
        <p:spPr>
          <a:xfrm>
            <a:off x="1314360" y="3474360"/>
            <a:ext cx="9562680" cy="477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2025-07-23T02:02:33Z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