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_rels/item3.xml.rels" ContentType="application/vnd.openxmlformats-package.relationships+xml"/>
  <Override PartName="/customXml/_rels/item2.xml.rels" ContentType="application/vnd.openxmlformats-package.relationships+xml"/>
  <Override PartName="/customXml/_rels/item1.xml.rels" ContentType="application/vnd.openxmlformats-package.relationships+xml"/>
  <Override PartName="/customXml/itemProps2.xml" ContentType="application/vnd.openxmlformats-officedocument.customXmlProperties+xml"/>
  <Override PartName="/customXml/item3.xml" ContentType="application/xml"/>
  <Override PartName="/customXml/itemProps3.xml" ContentType="application/vnd.openxmlformats-officedocument.customXmlProperties+xml"/>
  <Override PartName="/ppt/presentation.xml" ContentType="application/vnd.openxmlformats-officedocument.presentationml.presentation.main+xml"/>
  <Override PartName="/ppt/slideMasters/_rels/slideMaster9.xml.rels" ContentType="application/vnd.openxmlformats-package.relationships+xml"/>
  <Override PartName="/ppt/slideMasters/_rels/slideMaster21.xml.rels" ContentType="application/vnd.openxmlformats-package.relationships+xml"/>
  <Override PartName="/ppt/slideMasters/_rels/slideMaster1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15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31.xml.rels" ContentType="application/vnd.openxmlformats-package.relationships+xml"/>
  <Override PartName="/ppt/slideMasters/_rels/slideMaster29.xml.rels" ContentType="application/vnd.openxmlformats-package.relationships+xml"/>
  <Override PartName="/ppt/slideMasters/_rels/slideMaster30.xml.rels" ContentType="application/vnd.openxmlformats-package.relationships+xml"/>
  <Override PartName="/ppt/slideMasters/_rels/slideMaster28.xml.rels" ContentType="application/vnd.openxmlformats-package.relationships+xml"/>
  <Override PartName="/ppt/slideMasters/_rels/slideMaster16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22.xml.rels" ContentType="application/vnd.openxmlformats-package.relationships+xml"/>
  <Override PartName="/ppt/slideMasters/_rels/slideMaster23.xml.rels" ContentType="application/vnd.openxmlformats-package.relationships+xml"/>
  <Override PartName="/ppt/slideMasters/_rels/slideMaster24.xml.rels" ContentType="application/vnd.openxmlformats-package.relationships+xml"/>
  <Override PartName="/ppt/slideMasters/_rels/slideMaster25.xml.rels" ContentType="application/vnd.openxmlformats-package.relationships+xml"/>
  <Override PartName="/ppt/slideMasters/_rels/slideMaster11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17.xml.rels" ContentType="application/vnd.openxmlformats-package.relationships+xml"/>
  <Override PartName="/ppt/slideMasters/_rels/slideMaster12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14.xml.rels" ContentType="application/vnd.openxmlformats-package.relationships+xml"/>
  <Override PartName="/ppt/slideMasters/_rels/slideMaster3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3.xml.rels" ContentType="application/vnd.openxmlformats-package.relationships+xml"/>
  <Override PartName="/ppt/slideMasters/_rels/slideMaster27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18.xml.rels" ContentType="application/vnd.openxmlformats-package.relationships+xml"/>
  <Override PartName="/ppt/slideMasters/_rels/slideMaster20.xml.rels" ContentType="application/vnd.openxmlformats-package.relationships+xml"/>
  <Override PartName="/ppt/slideMasters/_rels/slideMaster26.xml.rels" ContentType="application/vnd.openxmlformats-package.relationships+xml"/>
  <Override PartName="/ppt/slideMasters/slideMaster25.xml" ContentType="application/vnd.openxmlformats-officedocument.presentationml.slideMaster+xml"/>
  <Override PartName="/ppt/slideMasters/slideMaster24.xml" ContentType="application/vnd.openxmlformats-officedocument.presentationml.slideMaster+xml"/>
  <Override PartName="/ppt/slideMasters/slideMaster23.xml" ContentType="application/vnd.openxmlformats-officedocument.presentationml.slideMaster+xml"/>
  <Override PartName="/ppt/slideMasters/slideMaster2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28.xml" ContentType="application/vnd.openxmlformats-officedocument.presentationml.slideMaster+xml"/>
  <Override PartName="/ppt/slideMasters/slideMaster30.xml" ContentType="application/vnd.openxmlformats-officedocument.presentationml.slideMaster+xml"/>
  <Override PartName="/ppt/slideMasters/slideMaster29.xml" ContentType="application/vnd.openxmlformats-officedocument.presentationml.slideMaster+xml"/>
  <Override PartName="/ppt/slideMasters/slideMaster31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32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33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27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13.xml" ContentType="application/vnd.openxmlformats-officedocument.presentationml.slideMaster+xml"/>
  <Override PartName="/ppt/slideMasters/slideMaster1.xml" ContentType="application/vnd.openxmlformats-officedocument.presentationml.slideMaster+xml"/>
  <Override PartName="/ppt/slideMasters/slideMaster26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14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5.xml" ContentType="application/vnd.openxmlformats-officedocument.presentationml.slideMaster+xml"/>
  <Override PartName="/ppt/slideMasters/slideMaster16.xml" ContentType="application/vnd.openxmlformats-officedocument.presentationml.slideMaster+xml"/>
  <Override PartName="/ppt/slideMasters/slideMaster17.xml" ContentType="application/vnd.openxmlformats-officedocument.presentationml.slideMaster+xml"/>
  <Override PartName="/ppt/slideMasters/slideMaster18.xml" ContentType="application/vnd.openxmlformats-officedocument.presentationml.slideMaster+xml"/>
  <Override PartName="/ppt/slideMasters/slideMaster20.xml" ContentType="application/vnd.openxmlformats-officedocument.presentationml.slideMaster+xml"/>
  <Override PartName="/ppt/slideMasters/slideMaster19.xml" ContentType="application/vnd.openxmlformats-officedocument.presentationml.slideMaster+xml"/>
  <Override PartName="/ppt/slideMasters/slideMaster21.xml" ContentType="application/vnd.openxmlformats-officedocument.presentationml.slideMaster+xml"/>
  <Override PartName="/ppt/presProps.xml" ContentType="application/vnd.openxmlformats-officedocument.presentationml.presProps+xml"/>
  <Override PartName="/ppt/theme/theme29.xml" ContentType="application/vnd.openxmlformats-officedocument.theme+xml"/>
  <Override PartName="/ppt/theme/theme28.xml" ContentType="application/vnd.openxmlformats-officedocument.theme+xml"/>
  <Override PartName="/ppt/theme/theme27.xml" ContentType="application/vnd.openxmlformats-officedocument.theme+xml"/>
  <Override PartName="/ppt/theme/theme26.xml" ContentType="application/vnd.openxmlformats-officedocument.theme+xml"/>
  <Override PartName="/ppt/theme/theme13.xml" ContentType="application/vnd.openxmlformats-officedocument.theme+xml"/>
  <Override PartName="/ppt/theme/theme4.xml" ContentType="application/vnd.openxmlformats-officedocument.theme+xml"/>
  <Override PartName="/ppt/theme/theme31.xml" ContentType="application/vnd.openxmlformats-officedocument.theme+xml"/>
  <Override PartName="/ppt/theme/theme5.xml" ContentType="application/vnd.openxmlformats-officedocument.theme+xml"/>
  <Override PartName="/ppt/theme/theme32.xml" ContentType="application/vnd.openxmlformats-officedocument.theme+xml"/>
  <Override PartName="/ppt/theme/theme6.xml" ContentType="application/vnd.openxmlformats-officedocument.theme+xml"/>
  <Override PartName="/ppt/theme/theme33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3.xml" ContentType="application/vnd.openxmlformats-officedocument.theme+xml"/>
  <Override PartName="/ppt/theme/theme30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theme/theme12.xml" ContentType="application/vnd.openxmlformats-officedocument.theme+xml"/>
  <Override PartName="/ppt/theme/theme2.xml" ContentType="application/vnd.openxmlformats-officedocument.theme+xml"/>
  <Override PartName="/ppt/theme/theme11.xml" ContentType="application/vnd.openxmlformats-officedocument.theme+xml"/>
  <Override PartName="/ppt/theme/theme1.xml" ContentType="application/vnd.openxmlformats-officedocument.theme+xml"/>
  <Override PartName="/ppt/theme/theme14.xml" ContentType="application/vnd.openxmlformats-officedocument.theme+xml"/>
  <Override PartName="/ppt/theme/theme15.xml" ContentType="application/vnd.openxmlformats-officedocument.theme+xml"/>
  <Override PartName="/ppt/theme/theme16.xml" ContentType="application/vnd.openxmlformats-officedocument.theme+xml"/>
  <Override PartName="/ppt/theme/theme17.xml" ContentType="application/vnd.openxmlformats-officedocument.theme+xml"/>
  <Override PartName="/ppt/theme/theme18.xml" ContentType="application/vnd.openxmlformats-officedocument.theme+xml"/>
  <Override PartName="/ppt/theme/theme20.xml" ContentType="application/vnd.openxmlformats-officedocument.theme+xml"/>
  <Override PartName="/ppt/theme/theme19.xml" ContentType="application/vnd.openxmlformats-officedocument.theme+xml"/>
  <Override PartName="/ppt/theme/theme21.xml" ContentType="application/vnd.openxmlformats-officedocument.theme+xml"/>
  <Override PartName="/ppt/theme/theme22.xml" ContentType="application/vnd.openxmlformats-officedocument.theme+xml"/>
  <Override PartName="/ppt/theme/theme23.xml" ContentType="application/vnd.openxmlformats-officedocument.theme+xml"/>
  <Override PartName="/ppt/theme/theme24.xml" ContentType="application/vnd.openxmlformats-officedocument.theme+xml"/>
  <Override PartName="/ppt/theme/theme25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svg" ContentType="image/svg"/>
  <Override PartName="/ppt/slideLayouts/slideLayout22.xml" ContentType="application/vnd.openxmlformats-officedocument.presentationml.slideLayout+xml"/>
  <Override PartName="/ppt/slideLayouts/_rels/slideLayout1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3.xml.rels" ContentType="application/vnd.openxmlformats-package.relationships+xml"/>
  <Override PartName="/ppt/slideLayouts/slideLayout21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s/slide1.xml" ContentType="application/vnd.openxmlformats-officedocument.presentationml.slide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customXml" Target="../customXml/item1.xml"/><Relationship Id="rId5" Type="http://schemas.openxmlformats.org/officeDocument/2006/relationships/customXml" Target="../customXml/item2.xml"/><Relationship Id="rId6" Type="http://schemas.openxmlformats.org/officeDocument/2006/relationships/customXml" Target="../customXml/item3.xml"/><Relationship Id="rId7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  <p:sldMasterId id="2147483670" r:id="rId13"/>
    <p:sldMasterId id="2147483672" r:id="rId14"/>
    <p:sldMasterId id="2147483674" r:id="rId15"/>
    <p:sldMasterId id="2147483676" r:id="rId16"/>
    <p:sldMasterId id="2147483678" r:id="rId17"/>
    <p:sldMasterId id="2147483680" r:id="rId18"/>
    <p:sldMasterId id="2147483682" r:id="rId19"/>
    <p:sldMasterId id="2147483684" r:id="rId20"/>
    <p:sldMasterId id="2147483686" r:id="rId21"/>
    <p:sldMasterId id="2147483688" r:id="rId22"/>
    <p:sldMasterId id="2147483690" r:id="rId23"/>
    <p:sldMasterId id="2147483692" r:id="rId24"/>
    <p:sldMasterId id="2147483694" r:id="rId25"/>
    <p:sldMasterId id="2147483696" r:id="rId26"/>
    <p:sldMasterId id="2147483698" r:id="rId27"/>
    <p:sldMasterId id="2147483700" r:id="rId28"/>
    <p:sldMasterId id="2147483702" r:id="rId29"/>
    <p:sldMasterId id="2147483707" r:id="rId30"/>
    <p:sldMasterId id="2147483709" r:id="rId31"/>
    <p:sldMasterId id="2147483711" r:id="rId32"/>
    <p:sldMasterId id="2147483713" r:id="rId33"/>
    <p:sldMasterId id="2147483715" r:id="rId34"/>
  </p:sldMasterIdLst>
  <p:sldIdLst>
    <p:sldId id="256" r:id="rId35"/>
    <p:sldId id="257" r:id="rId36"/>
    <p:sldId id="258" r:id="rId37"/>
    <p:sldId id="259" r:id="rId38"/>
  </p:sldIdLst>
  <p:sldSz cx="12192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Master" Target="slideMasters/slideMaster12.xml"/><Relationship Id="rId14" Type="http://schemas.openxmlformats.org/officeDocument/2006/relationships/slideMaster" Target="slideMasters/slideMaster13.xml"/><Relationship Id="rId15" Type="http://schemas.openxmlformats.org/officeDocument/2006/relationships/slideMaster" Target="slideMasters/slideMaster14.xml"/><Relationship Id="rId16" Type="http://schemas.openxmlformats.org/officeDocument/2006/relationships/slideMaster" Target="slideMasters/slideMaster15.xml"/><Relationship Id="rId17" Type="http://schemas.openxmlformats.org/officeDocument/2006/relationships/slideMaster" Target="slideMasters/slideMaster16.xml"/><Relationship Id="rId18" Type="http://schemas.openxmlformats.org/officeDocument/2006/relationships/slideMaster" Target="slideMasters/slideMaster17.xml"/><Relationship Id="rId19" Type="http://schemas.openxmlformats.org/officeDocument/2006/relationships/slideMaster" Target="slideMasters/slideMaster18.xml"/><Relationship Id="rId20" Type="http://schemas.openxmlformats.org/officeDocument/2006/relationships/slideMaster" Target="slideMasters/slideMaster19.xml"/><Relationship Id="rId21" Type="http://schemas.openxmlformats.org/officeDocument/2006/relationships/slideMaster" Target="slideMasters/slideMaster20.xml"/><Relationship Id="rId22" Type="http://schemas.openxmlformats.org/officeDocument/2006/relationships/slideMaster" Target="slideMasters/slideMaster21.xml"/><Relationship Id="rId23" Type="http://schemas.openxmlformats.org/officeDocument/2006/relationships/slideMaster" Target="slideMasters/slideMaster22.xml"/><Relationship Id="rId24" Type="http://schemas.openxmlformats.org/officeDocument/2006/relationships/slideMaster" Target="slideMasters/slideMaster23.xml"/><Relationship Id="rId25" Type="http://schemas.openxmlformats.org/officeDocument/2006/relationships/slideMaster" Target="slideMasters/slideMaster24.xml"/><Relationship Id="rId26" Type="http://schemas.openxmlformats.org/officeDocument/2006/relationships/slideMaster" Target="slideMasters/slideMaster25.xml"/><Relationship Id="rId27" Type="http://schemas.openxmlformats.org/officeDocument/2006/relationships/slideMaster" Target="slideMasters/slideMaster26.xml"/><Relationship Id="rId28" Type="http://schemas.openxmlformats.org/officeDocument/2006/relationships/slideMaster" Target="slideMasters/slideMaster27.xml"/><Relationship Id="rId29" Type="http://schemas.openxmlformats.org/officeDocument/2006/relationships/slideMaster" Target="slideMasters/slideMaster28.xml"/><Relationship Id="rId30" Type="http://schemas.openxmlformats.org/officeDocument/2006/relationships/slideMaster" Target="slideMasters/slideMaster29.xml"/><Relationship Id="rId31" Type="http://schemas.openxmlformats.org/officeDocument/2006/relationships/slideMaster" Target="slideMasters/slideMaster30.xml"/><Relationship Id="rId32" Type="http://schemas.openxmlformats.org/officeDocument/2006/relationships/slideMaster" Target="slideMasters/slideMaster31.xml"/><Relationship Id="rId33" Type="http://schemas.openxmlformats.org/officeDocument/2006/relationships/slideMaster" Target="slideMasters/slideMaster32.xml"/><Relationship Id="rId34" Type="http://schemas.openxmlformats.org/officeDocument/2006/relationships/slideMaster" Target="slideMasters/slideMaster33.xml"/><Relationship Id="rId35" Type="http://schemas.openxmlformats.org/officeDocument/2006/relationships/slide" Target="slides/slide1.xml"/><Relationship Id="rId36" Type="http://schemas.openxmlformats.org/officeDocument/2006/relationships/slide" Target="slides/slide2.xml"/><Relationship Id="rId37" Type="http://schemas.openxmlformats.org/officeDocument/2006/relationships/slide" Target="slides/slide3.xml"/><Relationship Id="rId38" Type="http://schemas.openxmlformats.org/officeDocument/2006/relationships/slide" Target="slides/slide4.xml"/><Relationship Id="rId3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2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3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4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5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6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7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8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9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0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1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3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4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5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6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7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8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9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0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1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2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900000" y="2319840"/>
            <a:ext cx="103885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1779C58-3CC1-4311-9619-14943C68D047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adrã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900000" y="2319840"/>
            <a:ext cx="103885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0"/>
          </p:nvPr>
        </p:nvSpPr>
        <p:spPr/>
        <p:txBody>
          <a:bodyPr/>
          <a:p>
            <a:fld id="{7D7BDB95-3D86-4C31-BF3B-94E3DDF04E55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adrã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1"/>
          </p:nvPr>
        </p:nvSpPr>
        <p:spPr/>
        <p:txBody>
          <a:bodyPr/>
          <a:p>
            <a:fld id="{0C9C4BB2-002D-49F0-9908-5F4928EF22D2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Padrã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900000" y="2319840"/>
            <a:ext cx="103885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E985C29-9269-436A-A68E-674649EBF897}" type="slidenum">
              <a:t>&lt;#&gt;</a:t>
            </a:fld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adrã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900000" y="2319840"/>
            <a:ext cx="103885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3"/>
          </p:nvPr>
        </p:nvSpPr>
        <p:spPr/>
        <p:txBody>
          <a:bodyPr/>
          <a:p>
            <a:fld id="{5CAD284F-B0E5-4225-9CCA-B58615456E3B}" type="slidenum">
              <a:t>&lt;#&gt;</a:t>
            </a:fld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adrã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4"/>
          </p:nvPr>
        </p:nvSpPr>
        <p:spPr/>
        <p:txBody>
          <a:bodyPr/>
          <a:p>
            <a:fld id="{AAB0739E-D227-4609-9017-426BF96F7713}" type="slidenum">
              <a:t>&lt;#&gt;</a:t>
            </a:fld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Padrã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900000" y="2319840"/>
            <a:ext cx="103885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E9A78451-0587-441C-8125-42ADD20110E2}" type="slidenum">
              <a:t>&lt;#&gt;</a:t>
            </a:fld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adrã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900000" y="2319840"/>
            <a:ext cx="103885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6"/>
          </p:nvPr>
        </p:nvSpPr>
        <p:spPr/>
        <p:txBody>
          <a:bodyPr/>
          <a:p>
            <a:fld id="{3C4F2677-21B0-4D9B-8BD8-718804B69E92}" type="slidenum">
              <a:t>&lt;#&gt;</a:t>
            </a:fld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adrã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7"/>
          </p:nvPr>
        </p:nvSpPr>
        <p:spPr/>
        <p:txBody>
          <a:bodyPr/>
          <a:p>
            <a:fld id="{7ED9B500-B0E9-41A2-A0E1-187579E05F46}" type="slidenum">
              <a:t>&lt;#&gt;</a:t>
            </a:fld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Padrã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900000" y="2319840"/>
            <a:ext cx="103885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493188A2-2E57-4F54-9795-4C4E7602F1ED}" type="slidenum">
              <a:t>&lt;#&gt;</a:t>
            </a:fld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adrã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900000" y="2319840"/>
            <a:ext cx="103885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9"/>
          </p:nvPr>
        </p:nvSpPr>
        <p:spPr/>
        <p:txBody>
          <a:bodyPr/>
          <a:p>
            <a:fld id="{87520887-2C16-405A-88D0-563E34AA5B16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adr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78DE373E-7782-498E-8C2F-7845D561CB84}" type="slidenum">
              <a:t>&lt;#&gt;</a:t>
            </a:fld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adrão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0"/>
          </p:nvPr>
        </p:nvSpPr>
        <p:spPr/>
        <p:txBody>
          <a:bodyPr/>
          <a:p>
            <a:fld id="{8F1AA66E-E36D-4A7A-B46B-D212D1E1E5C4}" type="slidenum">
              <a:t>&lt;#&gt;</a:t>
            </a:fld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Padrão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PlaceHolder 1"/>
          <p:cNvSpPr>
            <a:spLocks noGrp="1"/>
          </p:cNvSpPr>
          <p:nvPr>
            <p:ph type="title"/>
          </p:nvPr>
        </p:nvSpPr>
        <p:spPr>
          <a:xfrm>
            <a:off x="900000" y="2319840"/>
            <a:ext cx="103885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2CA82E11-B65E-4991-A7F4-63B804BDAD65}" type="slidenum">
              <a:t>&lt;#&gt;</a:t>
            </a:fld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adrão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900000" y="2319840"/>
            <a:ext cx="103885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2"/>
          </p:nvPr>
        </p:nvSpPr>
        <p:spPr/>
        <p:txBody>
          <a:bodyPr/>
          <a:p>
            <a:fld id="{8E1FED31-4D96-4C90-8D64-28EC10BE50DE}" type="slidenum">
              <a:t>&lt;#&gt;</a:t>
            </a:fld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adrão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3"/>
          </p:nvPr>
        </p:nvSpPr>
        <p:spPr/>
        <p:txBody>
          <a:bodyPr/>
          <a:p>
            <a:fld id="{D56B67E5-BAFC-4FBD-ABF7-29058C857A78}" type="slidenum">
              <a:t>&lt;#&gt;</a:t>
            </a:fld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Padrão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900000" y="2319840"/>
            <a:ext cx="103885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D046D76F-5A62-4553-BEE0-105FE9F3695E}" type="slidenum">
              <a:t>&lt;#&gt;</a:t>
            </a:fld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adrão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PlaceHolder 1"/>
          <p:cNvSpPr>
            <a:spLocks noGrp="1"/>
          </p:cNvSpPr>
          <p:nvPr>
            <p:ph type="title"/>
          </p:nvPr>
        </p:nvSpPr>
        <p:spPr>
          <a:xfrm>
            <a:off x="900000" y="2319840"/>
            <a:ext cx="103885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5"/>
          </p:nvPr>
        </p:nvSpPr>
        <p:spPr/>
        <p:txBody>
          <a:bodyPr/>
          <a:p>
            <a:fld id="{5079D67F-6D18-4AED-BC6F-F23555193EF0}" type="slidenum">
              <a:t>&lt;#&gt;</a:t>
            </a:fld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adrão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6"/>
          </p:nvPr>
        </p:nvSpPr>
        <p:spPr/>
        <p:txBody>
          <a:bodyPr/>
          <a:p>
            <a:fld id="{FC202F2B-DBCC-4ADA-85A6-B26A1B8796C4}" type="slidenum">
              <a:t>&lt;#&gt;</a:t>
            </a:fld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Padrão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PlaceHolder 1"/>
          <p:cNvSpPr>
            <a:spLocks noGrp="1"/>
          </p:cNvSpPr>
          <p:nvPr>
            <p:ph type="title"/>
          </p:nvPr>
        </p:nvSpPr>
        <p:spPr>
          <a:xfrm>
            <a:off x="900000" y="2319840"/>
            <a:ext cx="103885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5FDD7458-6099-4616-B7F4-F11749292934}" type="slidenum">
              <a:t>&lt;#&gt;</a:t>
            </a:fld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adrão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900000" y="2319840"/>
            <a:ext cx="103885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8"/>
          </p:nvPr>
        </p:nvSpPr>
        <p:spPr/>
        <p:txBody>
          <a:bodyPr/>
          <a:p>
            <a:fld id="{ACC8D7DC-5C92-4072-BDE7-494124B85018}" type="slidenum">
              <a:t>&lt;#&gt;</a:t>
            </a:fld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adrão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8"/>
          </p:nvPr>
        </p:nvSpPr>
        <p:spPr/>
        <p:txBody>
          <a:bodyPr/>
          <a:p>
            <a:fld id="{A81FC539-1511-4DE7-BE63-D803DF97E3A2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adrã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900000" y="2319840"/>
            <a:ext cx="103885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97E2269C-99B5-406F-BC8A-178DA225CE1E}" type="slidenum">
              <a:t>&lt;#&gt;</a:t>
            </a:fld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Padrão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PlaceHolder 1"/>
          <p:cNvSpPr>
            <a:spLocks noGrp="1"/>
          </p:cNvSpPr>
          <p:nvPr>
            <p:ph type="title"/>
          </p:nvPr>
        </p:nvSpPr>
        <p:spPr>
          <a:xfrm>
            <a:off x="900000" y="2319840"/>
            <a:ext cx="103885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28"/>
          </p:nvPr>
        </p:nvSpPr>
        <p:spPr/>
        <p:txBody>
          <a:bodyPr/>
          <a:p>
            <a:fld id="{7987C6B6-5726-46DF-8879-DF6B7E60879A}" type="slidenum">
              <a:t>&lt;#&gt;</a:t>
            </a:fld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Padrão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900000" y="2319840"/>
            <a:ext cx="103885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8"/>
          </p:nvPr>
        </p:nvSpPr>
        <p:spPr/>
        <p:txBody>
          <a:bodyPr/>
          <a:p>
            <a:fld id="{7C882402-9F4D-4D25-8FBC-C7CDF68D047E}" type="slidenum">
              <a:t>&lt;#&gt;</a:t>
            </a:fld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900000" y="2319840"/>
            <a:ext cx="103885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29"/>
          </p:nvPr>
        </p:nvSpPr>
        <p:spPr/>
        <p:txBody>
          <a:bodyPr/>
          <a:p>
            <a:fld id="{32B9DC85-A3A9-48C6-8177-0A8C9DF9D330}" type="slidenum">
              <a:t>&lt;#&gt;</a:t>
            </a:fld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PlaceHolder 1"/>
          <p:cNvSpPr>
            <a:spLocks noGrp="1"/>
          </p:cNvSpPr>
          <p:nvPr>
            <p:ph type="title"/>
          </p:nvPr>
        </p:nvSpPr>
        <p:spPr>
          <a:xfrm>
            <a:off x="900000" y="2319840"/>
            <a:ext cx="103885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6EF9182E-56CF-4AA2-A1D7-74394808AF9E}" type="slidenum">
              <a:t>&lt;#&gt;</a:t>
            </a:fld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1"/>
          </p:nvPr>
        </p:nvSpPr>
        <p:spPr/>
        <p:txBody>
          <a:bodyPr/>
          <a:p>
            <a:fld id="{C09D5DE9-3213-4775-9DD2-D80AE8843715}" type="slidenum">
              <a:t>&lt;#&gt;</a:t>
            </a:fld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Esquema de Cores MB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32"/>
          </p:nvPr>
        </p:nvSpPr>
        <p:spPr/>
        <p:txBody>
          <a:bodyPr/>
          <a:p>
            <a:fld id="{2E8AEE07-EA39-4336-911A-FF67C7F5090C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adrã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900000" y="2319840"/>
            <a:ext cx="103885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4"/>
          </p:nvPr>
        </p:nvSpPr>
        <p:spPr/>
        <p:txBody>
          <a:bodyPr/>
          <a:p>
            <a:fld id="{FE5260E9-6230-44D5-A836-33CEC5B7A443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adrã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5"/>
          </p:nvPr>
        </p:nvSpPr>
        <p:spPr/>
        <p:txBody>
          <a:bodyPr/>
          <a:p>
            <a:fld id="{C1A328A7-DD6E-435F-A5F8-56E8577883F2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Padrã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900000" y="2319840"/>
            <a:ext cx="103885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1DE934FB-2082-4AAC-8F1C-5A4845F9E758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Padrã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900000" y="2319840"/>
            <a:ext cx="103885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7"/>
          </p:nvPr>
        </p:nvSpPr>
        <p:spPr/>
        <p:txBody>
          <a:bodyPr/>
          <a:p>
            <a:fld id="{99CE1105-E4A8-4FA1-B45A-3B273BD43870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adrã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8"/>
          </p:nvPr>
        </p:nvSpPr>
        <p:spPr/>
        <p:txBody>
          <a:bodyPr/>
          <a:p>
            <a:fld id="{77F759AE-F151-4D56-8C0A-210C0CF42E70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Padrã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900000" y="2319840"/>
            <a:ext cx="103885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pt-BR" sz="44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A16BD996-C5B4-4D71-8962-437214803E95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11.xml"/>
</Relationships>
</file>

<file path=ppt/slideMasters/_rels/slideMaster12.xml.rels><?xml version="1.0" encoding="UTF-8"?>
<Relationships xmlns="http://schemas.openxmlformats.org/package/2006/relationships"><Relationship Id="rId1" Type="http://schemas.openxmlformats.org/officeDocument/2006/relationships/theme" Target="../theme/theme12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12.xml"/>
</Relationships>
</file>

<file path=ppt/slideMasters/_rels/slideMaster13.xml.rels><?xml version="1.0" encoding="UTF-8"?>
<Relationships xmlns="http://schemas.openxmlformats.org/package/2006/relationships"><Relationship Id="rId1" Type="http://schemas.openxmlformats.org/officeDocument/2006/relationships/theme" Target="../theme/theme13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13.xml"/>
</Relationships>
</file>

<file path=ppt/slideMasters/_rels/slideMaster14.xml.rels><?xml version="1.0" encoding="UTF-8"?>
<Relationships xmlns="http://schemas.openxmlformats.org/package/2006/relationships"><Relationship Id="rId1" Type="http://schemas.openxmlformats.org/officeDocument/2006/relationships/theme" Target="../theme/theme14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14.xml"/>
</Relationships>
</file>

<file path=ppt/slideMasters/_rels/slideMaster15.xml.rels><?xml version="1.0" encoding="UTF-8"?>
<Relationships xmlns="http://schemas.openxmlformats.org/package/2006/relationships"><Relationship Id="rId1" Type="http://schemas.openxmlformats.org/officeDocument/2006/relationships/theme" Target="../theme/theme15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15.xml"/>
</Relationships>
</file>

<file path=ppt/slideMasters/_rels/slideMaster16.xml.rels><?xml version="1.0" encoding="UTF-8"?>
<Relationships xmlns="http://schemas.openxmlformats.org/package/2006/relationships"><Relationship Id="rId1" Type="http://schemas.openxmlformats.org/officeDocument/2006/relationships/theme" Target="../theme/theme16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16.xml"/>
</Relationships>
</file>

<file path=ppt/slideMasters/_rels/slideMaster17.xml.rels><?xml version="1.0" encoding="UTF-8"?>
<Relationships xmlns="http://schemas.openxmlformats.org/package/2006/relationships"><Relationship Id="rId1" Type="http://schemas.openxmlformats.org/officeDocument/2006/relationships/theme" Target="../theme/theme17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17.xml"/>
</Relationships>
</file>

<file path=ppt/slideMasters/_rels/slideMaster18.xml.rels><?xml version="1.0" encoding="UTF-8"?>
<Relationships xmlns="http://schemas.openxmlformats.org/package/2006/relationships"><Relationship Id="rId1" Type="http://schemas.openxmlformats.org/officeDocument/2006/relationships/theme" Target="../theme/theme18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18.xml"/>
</Relationships>
</file>

<file path=ppt/slideMasters/_rels/slideMaster19.xml.rels><?xml version="1.0" encoding="UTF-8"?>
<Relationships xmlns="http://schemas.openxmlformats.org/package/2006/relationships"><Relationship Id="rId1" Type="http://schemas.openxmlformats.org/officeDocument/2006/relationships/theme" Target="../theme/theme19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19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2.xml"/>
</Relationships>
</file>

<file path=ppt/slideMasters/_rels/slideMaster20.xml.rels><?xml version="1.0" encoding="UTF-8"?>
<Relationships xmlns="http://schemas.openxmlformats.org/package/2006/relationships"><Relationship Id="rId1" Type="http://schemas.openxmlformats.org/officeDocument/2006/relationships/theme" Target="../theme/theme20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20.xml"/>
</Relationships>
</file>

<file path=ppt/slideMasters/_rels/slideMaster21.xml.rels><?xml version="1.0" encoding="UTF-8"?>
<Relationships xmlns="http://schemas.openxmlformats.org/package/2006/relationships"><Relationship Id="rId1" Type="http://schemas.openxmlformats.org/officeDocument/2006/relationships/theme" Target="../theme/theme21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21.xml"/>
</Relationships>
</file>

<file path=ppt/slideMasters/_rels/slideMaster22.xml.rels><?xml version="1.0" encoding="UTF-8"?>
<Relationships xmlns="http://schemas.openxmlformats.org/package/2006/relationships"><Relationship Id="rId1" Type="http://schemas.openxmlformats.org/officeDocument/2006/relationships/theme" Target="../theme/theme22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22.xml"/>
</Relationships>
</file>

<file path=ppt/slideMasters/_rels/slideMaster23.xml.rels><?xml version="1.0" encoding="UTF-8"?>
<Relationships xmlns="http://schemas.openxmlformats.org/package/2006/relationships"><Relationship Id="rId1" Type="http://schemas.openxmlformats.org/officeDocument/2006/relationships/theme" Target="../theme/theme23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23.xml"/>
</Relationships>
</file>

<file path=ppt/slideMasters/_rels/slideMaster24.xml.rels><?xml version="1.0" encoding="UTF-8"?>
<Relationships xmlns="http://schemas.openxmlformats.org/package/2006/relationships"><Relationship Id="rId1" Type="http://schemas.openxmlformats.org/officeDocument/2006/relationships/theme" Target="../theme/theme24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24.xml"/>
</Relationships>
</file>

<file path=ppt/slideMasters/_rels/slideMaster25.xml.rels><?xml version="1.0" encoding="UTF-8"?>
<Relationships xmlns="http://schemas.openxmlformats.org/package/2006/relationships"><Relationship Id="rId1" Type="http://schemas.openxmlformats.org/officeDocument/2006/relationships/theme" Target="../theme/theme25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25.xml"/>
</Relationships>
</file>

<file path=ppt/slideMasters/_rels/slideMaster26.xml.rels><?xml version="1.0" encoding="UTF-8"?>
<Relationships xmlns="http://schemas.openxmlformats.org/package/2006/relationships"><Relationship Id="rId1" Type="http://schemas.openxmlformats.org/officeDocument/2006/relationships/theme" Target="../theme/theme26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26.xml"/>
</Relationships>
</file>

<file path=ppt/slideMasters/_rels/slideMaster27.xml.rels><?xml version="1.0" encoding="UTF-8"?>
<Relationships xmlns="http://schemas.openxmlformats.org/package/2006/relationships"><Relationship Id="rId1" Type="http://schemas.openxmlformats.org/officeDocument/2006/relationships/theme" Target="../theme/theme27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27.xml"/>
</Relationships>
</file>

<file path=ppt/slideMasters/_rels/slideMaster28.xml.rels><?xml version="1.0" encoding="UTF-8"?>
<Relationships xmlns="http://schemas.openxmlformats.org/package/2006/relationships"><Relationship Id="rId1" Type="http://schemas.openxmlformats.org/officeDocument/2006/relationships/theme" Target="../theme/theme28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9.xml"/><Relationship Id="rId6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1.xml"/>
</Relationships>
</file>

<file path=ppt/slideMasters/_rels/slideMaster29.xml.rels><?xml version="1.0" encoding="UTF-8"?>
<Relationships xmlns="http://schemas.openxmlformats.org/package/2006/relationships"><Relationship Id="rId1" Type="http://schemas.openxmlformats.org/officeDocument/2006/relationships/theme" Target="../theme/theme29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3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3.xml"/>
</Relationships>
</file>

<file path=ppt/slideMasters/_rels/slideMaster30.xml.rels><?xml version="1.0" encoding="UTF-8"?>
<Relationships xmlns="http://schemas.openxmlformats.org/package/2006/relationships"><Relationship Id="rId1" Type="http://schemas.openxmlformats.org/officeDocument/2006/relationships/theme" Target="../theme/theme30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33.xml"/>
</Relationships>
</file>

<file path=ppt/slideMasters/_rels/slideMaster31.xml.rels><?xml version="1.0" encoding="UTF-8"?>
<Relationships xmlns="http://schemas.openxmlformats.org/package/2006/relationships"><Relationship Id="rId1" Type="http://schemas.openxmlformats.org/officeDocument/2006/relationships/theme" Target="../theme/theme31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34.xml"/>
</Relationships>
</file>

<file path=ppt/slideMasters/_rels/slideMaster32.xml.rels><?xml version="1.0" encoding="UTF-8"?>
<Relationships xmlns="http://schemas.openxmlformats.org/package/2006/relationships"><Relationship Id="rId1" Type="http://schemas.openxmlformats.org/officeDocument/2006/relationships/theme" Target="../theme/theme32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35.xml"/>
</Relationships>
</file>

<file path=ppt/slideMasters/_rels/slideMaster33.xml.rels><?xml version="1.0" encoding="UTF-8"?>
<Relationships xmlns="http://schemas.openxmlformats.org/package/2006/relationships"><Relationship Id="rId1" Type="http://schemas.openxmlformats.org/officeDocument/2006/relationships/theme" Target="../theme/theme33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image" Target="../media/image1.png"/><Relationship Id="rId3" Type="http://schemas.openxmlformats.org/officeDocument/2006/relationships/image" Target="../media/image2.svg"/><Relationship Id="rId4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Retângulo 11"/>
          <p:cNvSpPr/>
          <p:nvPr/>
        </p:nvSpPr>
        <p:spPr>
          <a:xfrm>
            <a:off x="0" y="6213240"/>
            <a:ext cx="12188520" cy="641160"/>
          </a:xfrm>
          <a:prstGeom prst="rect">
            <a:avLst/>
          </a:prstGeom>
          <a:solidFill>
            <a:srgbClr val="f8f7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pt-BR" sz="1600" strike="noStrike" u="none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1" name="CaixaDeTexto 13"/>
          <p:cNvSpPr/>
          <p:nvPr/>
        </p:nvSpPr>
        <p:spPr>
          <a:xfrm>
            <a:off x="211680" y="6397200"/>
            <a:ext cx="5769360" cy="27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/>
              </a:rPr>
              <a:t>A responsabilidade pela idoneidade, originalidade e licitude dos conteúdos didáticos apresentados é do professor.</a:t>
            </a:r>
            <a:endParaRPr b="0" lang="pt-BR" sz="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/>
              </a:rPr>
              <a:t>Proibida a reprodução</a:t>
            </a: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/>
              </a:rPr>
              <a:t>, total ou parcial, sem autorização. Lei nº 9610/98</a:t>
            </a:r>
            <a:endParaRPr b="0" lang="pt-BR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" name="Conector reto 14"/>
          <p:cNvCxnSpPr/>
          <p:nvPr/>
        </p:nvCxnSpPr>
        <p:spPr>
          <a:xfrm>
            <a:off x="11101680" y="6390000"/>
            <a:ext cx="3600" cy="294480"/>
          </a:xfrm>
          <a:prstGeom prst="straightConnector1">
            <a:avLst/>
          </a:prstGeom>
          <a:ln w="12700">
            <a:solidFill>
              <a:srgbClr val="808080"/>
            </a:solidFill>
            <a:round/>
          </a:ln>
        </p:spPr>
      </p:cxnSp>
      <p:pic>
        <p:nvPicPr>
          <p:cNvPr id="3" name="Gráfico 15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1286720" y="6387840"/>
            <a:ext cx="716400" cy="291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900000" y="2319840"/>
            <a:ext cx="103885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sldNum" idx="1"/>
          </p:nvPr>
        </p:nvSpPr>
        <p:spPr>
          <a:xfrm>
            <a:off x="8173440" y="63529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rgbClr val="808080"/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C9077F6-0BB9-4198-B2AB-9B92C60017B3}" type="slidenum">
              <a:rPr b="0" lang="pt-BR" sz="1200" strike="noStrike" u="none">
                <a:solidFill>
                  <a:srgbClr val="808080"/>
                </a:solidFill>
                <a:uFillTx/>
                <a:latin typeface="Arial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4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etângulo 11"/>
          <p:cNvSpPr/>
          <p:nvPr/>
        </p:nvSpPr>
        <p:spPr>
          <a:xfrm>
            <a:off x="0" y="6213240"/>
            <a:ext cx="12188520" cy="641160"/>
          </a:xfrm>
          <a:prstGeom prst="rect">
            <a:avLst/>
          </a:prstGeom>
          <a:solidFill>
            <a:srgbClr val="f8f7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pt-BR" sz="1600" strike="noStrike" u="none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76" name="CaixaDeTexto 13"/>
          <p:cNvSpPr/>
          <p:nvPr/>
        </p:nvSpPr>
        <p:spPr>
          <a:xfrm>
            <a:off x="211680" y="6397200"/>
            <a:ext cx="5769360" cy="27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/>
              </a:rPr>
              <a:t>A responsabilidade pela idoneidade, originalidade e licitude dos conteúdos didáticos apresentados é do professor.</a:t>
            </a:r>
            <a:endParaRPr b="0" lang="pt-BR" sz="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/>
              </a:rPr>
              <a:t>Proibida a reprodução</a:t>
            </a: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/>
              </a:rPr>
              <a:t>, total ou parcial, sem autorização. Lei nº 9610/98</a:t>
            </a:r>
            <a:endParaRPr b="0" lang="pt-BR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77" name="Conector reto 14"/>
          <p:cNvCxnSpPr/>
          <p:nvPr/>
        </p:nvCxnSpPr>
        <p:spPr>
          <a:xfrm>
            <a:off x="11101680" y="6390000"/>
            <a:ext cx="3600" cy="294480"/>
          </a:xfrm>
          <a:prstGeom prst="straightConnector1">
            <a:avLst/>
          </a:prstGeom>
          <a:ln w="12700">
            <a:solidFill>
              <a:srgbClr val="808080"/>
            </a:solidFill>
            <a:round/>
          </a:ln>
        </p:spPr>
      </p:cxnSp>
      <p:pic>
        <p:nvPicPr>
          <p:cNvPr id="78" name="Gráfico 15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1286720" y="6387840"/>
            <a:ext cx="716400" cy="291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79" name="PlaceHolder 1"/>
          <p:cNvSpPr>
            <a:spLocks noGrp="1"/>
          </p:cNvSpPr>
          <p:nvPr>
            <p:ph type="title"/>
          </p:nvPr>
        </p:nvSpPr>
        <p:spPr>
          <a:xfrm>
            <a:off x="900000" y="2319840"/>
            <a:ext cx="103885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81" name="PlaceHolder 3"/>
          <p:cNvSpPr>
            <a:spLocks noGrp="1"/>
          </p:cNvSpPr>
          <p:nvPr>
            <p:ph type="sldNum" idx="10"/>
          </p:nvPr>
        </p:nvSpPr>
        <p:spPr>
          <a:xfrm>
            <a:off x="8173440" y="63529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rgbClr val="808080"/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3280B19-8403-4ECF-8F43-12355AC28F41}" type="slidenum">
              <a:rPr b="0" lang="pt-BR" sz="1200" strike="noStrike" u="none">
                <a:solidFill>
                  <a:srgbClr val="808080"/>
                </a:solidFill>
                <a:uFillTx/>
                <a:latin typeface="Arial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4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tângulo 11"/>
          <p:cNvSpPr/>
          <p:nvPr/>
        </p:nvSpPr>
        <p:spPr>
          <a:xfrm>
            <a:off x="0" y="6213240"/>
            <a:ext cx="12188520" cy="641160"/>
          </a:xfrm>
          <a:prstGeom prst="rect">
            <a:avLst/>
          </a:prstGeom>
          <a:solidFill>
            <a:srgbClr val="f8f7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pt-BR" sz="1600" strike="noStrike" u="none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85" name="CaixaDeTexto 13"/>
          <p:cNvSpPr/>
          <p:nvPr/>
        </p:nvSpPr>
        <p:spPr>
          <a:xfrm>
            <a:off x="211680" y="6397200"/>
            <a:ext cx="5769360" cy="27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/>
              </a:rPr>
              <a:t>A responsabilidade pela idoneidade, originalidade e licitude dos conteúdos didáticos apresentados é do professor.</a:t>
            </a:r>
            <a:endParaRPr b="0" lang="pt-BR" sz="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/>
              </a:rPr>
              <a:t>Proibida a reprodução</a:t>
            </a: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/>
              </a:rPr>
              <a:t>, total ou parcial, sem autorização. Lei nº 9610/98</a:t>
            </a:r>
            <a:endParaRPr b="0" lang="pt-BR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86" name="Conector reto 14"/>
          <p:cNvCxnSpPr/>
          <p:nvPr/>
        </p:nvCxnSpPr>
        <p:spPr>
          <a:xfrm>
            <a:off x="11101680" y="6390000"/>
            <a:ext cx="3600" cy="294480"/>
          </a:xfrm>
          <a:prstGeom prst="straightConnector1">
            <a:avLst/>
          </a:prstGeom>
          <a:ln w="12700">
            <a:solidFill>
              <a:srgbClr val="808080"/>
            </a:solidFill>
            <a:round/>
          </a:ln>
        </p:spPr>
      </p:cxnSp>
      <p:pic>
        <p:nvPicPr>
          <p:cNvPr id="87" name="Gráfico 15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1286720" y="6387840"/>
            <a:ext cx="716400" cy="291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88" name="PlaceHolder 1"/>
          <p:cNvSpPr>
            <a:spLocks noGrp="1"/>
          </p:cNvSpPr>
          <p:nvPr>
            <p:ph type="sldNum" idx="11"/>
          </p:nvPr>
        </p:nvSpPr>
        <p:spPr>
          <a:xfrm>
            <a:off x="8173440" y="63529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rgbClr val="808080"/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0D22DD8-400C-4244-8356-DDDEED858BE8}" type="slidenum">
              <a:rPr b="0" lang="pt-BR" sz="1200" strike="noStrike" u="none">
                <a:solidFill>
                  <a:srgbClr val="808080"/>
                </a:solidFill>
                <a:uFillTx/>
                <a:latin typeface="Arial"/>
              </a:rPr>
              <a:t>1</a:t>
            </a:fld>
            <a:endParaRPr b="0" lang="pt-B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9" r:id="rId4"/>
  </p:sldLayoutIdLst>
</p:sldMaster>
</file>

<file path=ppt/slideMasters/slideMaster1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Retângulo 11"/>
          <p:cNvSpPr/>
          <p:nvPr/>
        </p:nvSpPr>
        <p:spPr>
          <a:xfrm>
            <a:off x="0" y="6213240"/>
            <a:ext cx="12188520" cy="641160"/>
          </a:xfrm>
          <a:prstGeom prst="rect">
            <a:avLst/>
          </a:prstGeom>
          <a:solidFill>
            <a:srgbClr val="f8f7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pt-BR" sz="1600" strike="noStrike" u="none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90" name="CaixaDeTexto 13"/>
          <p:cNvSpPr/>
          <p:nvPr/>
        </p:nvSpPr>
        <p:spPr>
          <a:xfrm>
            <a:off x="211680" y="6397200"/>
            <a:ext cx="5769360" cy="27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/>
              </a:rPr>
              <a:t>A responsabilidade pela idoneidade, originalidade e licitude dos conteúdos didáticos apresentados é do professor.</a:t>
            </a:r>
            <a:endParaRPr b="0" lang="pt-BR" sz="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/>
              </a:rPr>
              <a:t>Proibida a reprodução</a:t>
            </a: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/>
              </a:rPr>
              <a:t>, total ou parcial, sem autorização. Lei nº 9610/98</a:t>
            </a:r>
            <a:endParaRPr b="0" lang="pt-BR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91" name="Conector reto 14"/>
          <p:cNvCxnSpPr/>
          <p:nvPr/>
        </p:nvCxnSpPr>
        <p:spPr>
          <a:xfrm>
            <a:off x="11101680" y="6390000"/>
            <a:ext cx="3600" cy="294480"/>
          </a:xfrm>
          <a:prstGeom prst="straightConnector1">
            <a:avLst/>
          </a:prstGeom>
          <a:ln w="12700">
            <a:solidFill>
              <a:srgbClr val="808080"/>
            </a:solidFill>
            <a:round/>
          </a:ln>
        </p:spPr>
      </p:cxnSp>
      <p:pic>
        <p:nvPicPr>
          <p:cNvPr id="92" name="Gráfico 15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1286720" y="6387840"/>
            <a:ext cx="716400" cy="291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900000" y="2319840"/>
            <a:ext cx="103885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96" name="PlaceHolder 4"/>
          <p:cNvSpPr>
            <a:spLocks noGrp="1"/>
          </p:cNvSpPr>
          <p:nvPr>
            <p:ph type="sldNum" idx="12"/>
          </p:nvPr>
        </p:nvSpPr>
        <p:spPr>
          <a:xfrm>
            <a:off x="8173440" y="63529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rgbClr val="808080"/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00A3C6B-8CD2-4D2C-8B8D-DD53963D8AB7}" type="slidenum">
              <a:rPr b="0" lang="pt-BR" sz="1200" strike="noStrike" u="none">
                <a:solidFill>
                  <a:srgbClr val="808080"/>
                </a:solidFill>
                <a:uFillTx/>
                <a:latin typeface="Arial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4"/>
  </p:sldLayoutIdLst>
</p:sldMaster>
</file>

<file path=ppt/slideMasters/slideMaster1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Retângulo 11"/>
          <p:cNvSpPr/>
          <p:nvPr/>
        </p:nvSpPr>
        <p:spPr>
          <a:xfrm>
            <a:off x="0" y="6213240"/>
            <a:ext cx="12188520" cy="641160"/>
          </a:xfrm>
          <a:prstGeom prst="rect">
            <a:avLst/>
          </a:prstGeom>
          <a:solidFill>
            <a:srgbClr val="f8f7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pt-BR" sz="1600" strike="noStrike" u="none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101" name="CaixaDeTexto 13"/>
          <p:cNvSpPr/>
          <p:nvPr/>
        </p:nvSpPr>
        <p:spPr>
          <a:xfrm>
            <a:off x="211680" y="6397200"/>
            <a:ext cx="5769360" cy="27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/>
              </a:rPr>
              <a:t>A responsabilidade pela idoneidade, originalidade e licitude dos conteúdos didáticos apresentados é do professor.</a:t>
            </a:r>
            <a:endParaRPr b="0" lang="pt-BR" sz="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/>
              </a:rPr>
              <a:t>Proibida a reprodução</a:t>
            </a: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/>
              </a:rPr>
              <a:t>, total ou parcial, sem autorização. Lei nº 9610/98</a:t>
            </a:r>
            <a:endParaRPr b="0" lang="pt-BR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02" name="Conector reto 14"/>
          <p:cNvCxnSpPr/>
          <p:nvPr/>
        </p:nvCxnSpPr>
        <p:spPr>
          <a:xfrm>
            <a:off x="11101680" y="6390000"/>
            <a:ext cx="3600" cy="294480"/>
          </a:xfrm>
          <a:prstGeom prst="straightConnector1">
            <a:avLst/>
          </a:prstGeom>
          <a:ln w="12700">
            <a:solidFill>
              <a:srgbClr val="808080"/>
            </a:solidFill>
            <a:round/>
          </a:ln>
        </p:spPr>
      </p:cxnSp>
      <p:pic>
        <p:nvPicPr>
          <p:cNvPr id="103" name="Gráfico 15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1286720" y="6387840"/>
            <a:ext cx="716400" cy="291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04" name="PlaceHolder 1"/>
          <p:cNvSpPr>
            <a:spLocks noGrp="1"/>
          </p:cNvSpPr>
          <p:nvPr>
            <p:ph type="title"/>
          </p:nvPr>
        </p:nvSpPr>
        <p:spPr>
          <a:xfrm>
            <a:off x="900000" y="2319840"/>
            <a:ext cx="103885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sldNum" idx="13"/>
          </p:nvPr>
        </p:nvSpPr>
        <p:spPr>
          <a:xfrm>
            <a:off x="8173440" y="63529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rgbClr val="808080"/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3DF1BAF-D94F-46E4-A9A8-0C06A421CAD2}" type="slidenum">
              <a:rPr b="0" lang="pt-BR" sz="1200" strike="noStrike" u="none">
                <a:solidFill>
                  <a:srgbClr val="808080"/>
                </a:solidFill>
                <a:uFillTx/>
                <a:latin typeface="Arial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4"/>
  </p:sldLayoutIdLst>
</p:sldMaster>
</file>

<file path=ppt/slideMasters/slideMaster1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Retângulo 11"/>
          <p:cNvSpPr/>
          <p:nvPr/>
        </p:nvSpPr>
        <p:spPr>
          <a:xfrm>
            <a:off x="0" y="6213240"/>
            <a:ext cx="12188520" cy="641160"/>
          </a:xfrm>
          <a:prstGeom prst="rect">
            <a:avLst/>
          </a:prstGeom>
          <a:solidFill>
            <a:srgbClr val="f8f7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pt-BR" sz="1600" strike="noStrike" u="none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110" name="CaixaDeTexto 13"/>
          <p:cNvSpPr/>
          <p:nvPr/>
        </p:nvSpPr>
        <p:spPr>
          <a:xfrm>
            <a:off x="211680" y="6397200"/>
            <a:ext cx="5769360" cy="27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/>
              </a:rPr>
              <a:t>A responsabilidade pela idoneidade, originalidade e licitude dos conteúdos didáticos apresentados é do professor.</a:t>
            </a:r>
            <a:endParaRPr b="0" lang="pt-BR" sz="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/>
              </a:rPr>
              <a:t>Proibida a reprodução</a:t>
            </a: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/>
              </a:rPr>
              <a:t>, total ou parcial, sem autorização. Lei nº 9610/98</a:t>
            </a:r>
            <a:endParaRPr b="0" lang="pt-BR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11" name="Conector reto 14"/>
          <p:cNvCxnSpPr/>
          <p:nvPr/>
        </p:nvCxnSpPr>
        <p:spPr>
          <a:xfrm>
            <a:off x="11101680" y="6390000"/>
            <a:ext cx="3600" cy="294480"/>
          </a:xfrm>
          <a:prstGeom prst="straightConnector1">
            <a:avLst/>
          </a:prstGeom>
          <a:ln w="12700">
            <a:solidFill>
              <a:srgbClr val="808080"/>
            </a:solidFill>
            <a:round/>
          </a:ln>
        </p:spPr>
      </p:cxnSp>
      <p:pic>
        <p:nvPicPr>
          <p:cNvPr id="112" name="Gráfico 15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1286720" y="6387840"/>
            <a:ext cx="716400" cy="291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3" name="PlaceHolder 1"/>
          <p:cNvSpPr>
            <a:spLocks noGrp="1"/>
          </p:cNvSpPr>
          <p:nvPr>
            <p:ph type="sldNum" idx="14"/>
          </p:nvPr>
        </p:nvSpPr>
        <p:spPr>
          <a:xfrm>
            <a:off x="8173440" y="63529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rgbClr val="808080"/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C5BDB13-D232-4AC1-A8A1-2D9B134C2C00}" type="slidenum">
              <a:rPr b="0" lang="pt-BR" sz="1200" strike="noStrike" u="none">
                <a:solidFill>
                  <a:srgbClr val="808080"/>
                </a:solidFill>
                <a:uFillTx/>
                <a:latin typeface="Arial"/>
              </a:rPr>
              <a:t>1</a:t>
            </a:fld>
            <a:endParaRPr b="0" lang="pt-B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4"/>
  </p:sldLayoutIdLst>
</p:sldMaster>
</file>

<file path=ppt/slideMasters/slideMaster1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Retângulo 11"/>
          <p:cNvSpPr/>
          <p:nvPr/>
        </p:nvSpPr>
        <p:spPr>
          <a:xfrm>
            <a:off x="0" y="6213240"/>
            <a:ext cx="12188520" cy="641160"/>
          </a:xfrm>
          <a:prstGeom prst="rect">
            <a:avLst/>
          </a:prstGeom>
          <a:solidFill>
            <a:srgbClr val="f8f7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pt-BR" sz="1600" strike="noStrike" u="none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115" name="CaixaDeTexto 13"/>
          <p:cNvSpPr/>
          <p:nvPr/>
        </p:nvSpPr>
        <p:spPr>
          <a:xfrm>
            <a:off x="211680" y="6397200"/>
            <a:ext cx="5769360" cy="27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/>
              </a:rPr>
              <a:t>A responsabilidade pela idoneidade, originalidade e licitude dos conteúdos didáticos apresentados é do professor.</a:t>
            </a:r>
            <a:endParaRPr b="0" lang="pt-BR" sz="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/>
              </a:rPr>
              <a:t>Proibida a reprodução</a:t>
            </a: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/>
              </a:rPr>
              <a:t>, total ou parcial, sem autorização. Lei nº 9610/98</a:t>
            </a:r>
            <a:endParaRPr b="0" lang="pt-BR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16" name="Conector reto 14"/>
          <p:cNvCxnSpPr/>
          <p:nvPr/>
        </p:nvCxnSpPr>
        <p:spPr>
          <a:xfrm>
            <a:off x="11101680" y="6390000"/>
            <a:ext cx="3600" cy="294480"/>
          </a:xfrm>
          <a:prstGeom prst="straightConnector1">
            <a:avLst/>
          </a:prstGeom>
          <a:ln w="12700">
            <a:solidFill>
              <a:srgbClr val="808080"/>
            </a:solidFill>
            <a:round/>
          </a:ln>
        </p:spPr>
      </p:cxnSp>
      <p:pic>
        <p:nvPicPr>
          <p:cNvPr id="117" name="Gráfico 15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1286720" y="6387840"/>
            <a:ext cx="716400" cy="291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900000" y="2319840"/>
            <a:ext cx="103885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sldNum" idx="15"/>
          </p:nvPr>
        </p:nvSpPr>
        <p:spPr>
          <a:xfrm>
            <a:off x="8173440" y="63529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rgbClr val="808080"/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393F763-8273-407E-9B3A-FF44F6E74D43}" type="slidenum">
              <a:rPr b="0" lang="pt-BR" sz="1200" strike="noStrike" u="none">
                <a:solidFill>
                  <a:srgbClr val="808080"/>
                </a:solidFill>
                <a:uFillTx/>
                <a:latin typeface="Arial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7" r:id="rId4"/>
  </p:sldLayoutIdLst>
</p:sldMaster>
</file>

<file path=ppt/slideMasters/slideMaster1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tângulo 11"/>
          <p:cNvSpPr/>
          <p:nvPr/>
        </p:nvSpPr>
        <p:spPr>
          <a:xfrm>
            <a:off x="0" y="6213240"/>
            <a:ext cx="12188520" cy="641160"/>
          </a:xfrm>
          <a:prstGeom prst="rect">
            <a:avLst/>
          </a:prstGeom>
          <a:solidFill>
            <a:srgbClr val="f8f7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pt-BR" sz="1600" strike="noStrike" u="none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126" name="CaixaDeTexto 13"/>
          <p:cNvSpPr/>
          <p:nvPr/>
        </p:nvSpPr>
        <p:spPr>
          <a:xfrm>
            <a:off x="211680" y="6397200"/>
            <a:ext cx="5769360" cy="27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/>
              </a:rPr>
              <a:t>A responsabilidade pela idoneidade, originalidade e licitude dos conteúdos didáticos apresentados é do professor.</a:t>
            </a:r>
            <a:endParaRPr b="0" lang="pt-BR" sz="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/>
              </a:rPr>
              <a:t>Proibida a reprodução</a:t>
            </a: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/>
              </a:rPr>
              <a:t>, total ou parcial, sem autorização. Lei nº 9610/98</a:t>
            </a:r>
            <a:endParaRPr b="0" lang="pt-BR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27" name="Conector reto 14"/>
          <p:cNvCxnSpPr/>
          <p:nvPr/>
        </p:nvCxnSpPr>
        <p:spPr>
          <a:xfrm>
            <a:off x="11101680" y="6390000"/>
            <a:ext cx="3600" cy="294480"/>
          </a:xfrm>
          <a:prstGeom prst="straightConnector1">
            <a:avLst/>
          </a:prstGeom>
          <a:ln w="12700">
            <a:solidFill>
              <a:srgbClr val="808080"/>
            </a:solidFill>
            <a:round/>
          </a:ln>
        </p:spPr>
      </p:cxnSp>
      <p:pic>
        <p:nvPicPr>
          <p:cNvPr id="128" name="Gráfico 15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1286720" y="6387840"/>
            <a:ext cx="716400" cy="291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900000" y="2319840"/>
            <a:ext cx="103885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31" name="PlaceHolder 3"/>
          <p:cNvSpPr>
            <a:spLocks noGrp="1"/>
          </p:cNvSpPr>
          <p:nvPr>
            <p:ph type="sldNum" idx="16"/>
          </p:nvPr>
        </p:nvSpPr>
        <p:spPr>
          <a:xfrm>
            <a:off x="8173440" y="63529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rgbClr val="808080"/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79379CEB-AD70-4495-A73E-57F5E29C37E9}" type="slidenum">
              <a:rPr b="0" lang="pt-BR" sz="1200" strike="noStrike" u="none">
                <a:solidFill>
                  <a:srgbClr val="808080"/>
                </a:solidFill>
                <a:uFillTx/>
                <a:latin typeface="Arial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9" r:id="rId4"/>
  </p:sldLayoutIdLst>
</p:sldMaster>
</file>

<file path=ppt/slideMasters/slideMaster1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Retângulo 11"/>
          <p:cNvSpPr/>
          <p:nvPr/>
        </p:nvSpPr>
        <p:spPr>
          <a:xfrm>
            <a:off x="0" y="6213240"/>
            <a:ext cx="12188520" cy="641160"/>
          </a:xfrm>
          <a:prstGeom prst="rect">
            <a:avLst/>
          </a:prstGeom>
          <a:solidFill>
            <a:srgbClr val="f8f7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pt-BR" sz="1600" strike="noStrike" u="none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135" name="CaixaDeTexto 13"/>
          <p:cNvSpPr/>
          <p:nvPr/>
        </p:nvSpPr>
        <p:spPr>
          <a:xfrm>
            <a:off x="211680" y="6397200"/>
            <a:ext cx="5769360" cy="27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/>
              </a:rPr>
              <a:t>A responsabilidade pela idoneidade, originalidade e licitude dos conteúdos didáticos apresentados é do professor.</a:t>
            </a:r>
            <a:endParaRPr b="0" lang="pt-BR" sz="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/>
              </a:rPr>
              <a:t>Proibida a reprodução</a:t>
            </a: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/>
              </a:rPr>
              <a:t>, total ou parcial, sem autorização. Lei nº 9610/98</a:t>
            </a:r>
            <a:endParaRPr b="0" lang="pt-BR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36" name="Conector reto 14"/>
          <p:cNvCxnSpPr/>
          <p:nvPr/>
        </p:nvCxnSpPr>
        <p:spPr>
          <a:xfrm>
            <a:off x="11101680" y="6390000"/>
            <a:ext cx="3600" cy="294480"/>
          </a:xfrm>
          <a:prstGeom prst="straightConnector1">
            <a:avLst/>
          </a:prstGeom>
          <a:ln w="12700">
            <a:solidFill>
              <a:srgbClr val="808080"/>
            </a:solidFill>
            <a:round/>
          </a:ln>
        </p:spPr>
      </p:cxnSp>
      <p:pic>
        <p:nvPicPr>
          <p:cNvPr id="137" name="Gráfico 15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1286720" y="6387840"/>
            <a:ext cx="716400" cy="291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38" name="PlaceHolder 1"/>
          <p:cNvSpPr>
            <a:spLocks noGrp="1"/>
          </p:cNvSpPr>
          <p:nvPr>
            <p:ph type="sldNum" idx="17"/>
          </p:nvPr>
        </p:nvSpPr>
        <p:spPr>
          <a:xfrm>
            <a:off x="8173440" y="63529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rgbClr val="808080"/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D48005D-0665-45FC-9480-84C509DFEB5D}" type="slidenum">
              <a:rPr b="0" lang="pt-BR" sz="1200" strike="noStrike" u="none">
                <a:solidFill>
                  <a:srgbClr val="808080"/>
                </a:solidFill>
                <a:uFillTx/>
                <a:latin typeface="Arial"/>
              </a:rPr>
              <a:t>1</a:t>
            </a:fld>
            <a:endParaRPr b="0" lang="pt-B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1" r:id="rId4"/>
  </p:sldLayoutIdLst>
</p:sldMaster>
</file>

<file path=ppt/slideMasters/slideMaster1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Retângulo 11"/>
          <p:cNvSpPr/>
          <p:nvPr/>
        </p:nvSpPr>
        <p:spPr>
          <a:xfrm>
            <a:off x="0" y="6213240"/>
            <a:ext cx="12188520" cy="641160"/>
          </a:xfrm>
          <a:prstGeom prst="rect">
            <a:avLst/>
          </a:prstGeom>
          <a:solidFill>
            <a:srgbClr val="f8f7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pt-BR" sz="1600" strike="noStrike" u="none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140" name="CaixaDeTexto 13"/>
          <p:cNvSpPr/>
          <p:nvPr/>
        </p:nvSpPr>
        <p:spPr>
          <a:xfrm>
            <a:off x="211680" y="6397200"/>
            <a:ext cx="5769360" cy="27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/>
              </a:rPr>
              <a:t>A responsabilidade pela idoneidade, originalidade e licitude dos conteúdos didáticos apresentados é do professor.</a:t>
            </a:r>
            <a:endParaRPr b="0" lang="pt-BR" sz="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/>
              </a:rPr>
              <a:t>Proibida a reprodução</a:t>
            </a: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/>
              </a:rPr>
              <a:t>, total ou parcial, sem autorização. Lei nº 9610/98</a:t>
            </a:r>
            <a:endParaRPr b="0" lang="pt-BR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41" name="Conector reto 14"/>
          <p:cNvCxnSpPr/>
          <p:nvPr/>
        </p:nvCxnSpPr>
        <p:spPr>
          <a:xfrm>
            <a:off x="11101680" y="6390000"/>
            <a:ext cx="3600" cy="294480"/>
          </a:xfrm>
          <a:prstGeom prst="straightConnector1">
            <a:avLst/>
          </a:prstGeom>
          <a:ln w="12700">
            <a:solidFill>
              <a:srgbClr val="808080"/>
            </a:solidFill>
            <a:round/>
          </a:ln>
        </p:spPr>
      </p:cxnSp>
      <p:pic>
        <p:nvPicPr>
          <p:cNvPr id="142" name="Gráfico 15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1286720" y="6387840"/>
            <a:ext cx="716400" cy="291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900000" y="2319840"/>
            <a:ext cx="103885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sldNum" idx="18"/>
          </p:nvPr>
        </p:nvSpPr>
        <p:spPr>
          <a:xfrm>
            <a:off x="8173440" y="63529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rgbClr val="808080"/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89E6E97-549B-40B7-B6CB-2D2FFC28353B}" type="slidenum">
              <a:rPr b="0" lang="pt-BR" sz="1200" strike="noStrike" u="none">
                <a:solidFill>
                  <a:srgbClr val="808080"/>
                </a:solidFill>
                <a:uFillTx/>
                <a:latin typeface="Arial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4"/>
  </p:sldLayoutIdLst>
</p:sldMaster>
</file>

<file path=ppt/slideMasters/slideMaster1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Retângulo 11"/>
          <p:cNvSpPr/>
          <p:nvPr/>
        </p:nvSpPr>
        <p:spPr>
          <a:xfrm>
            <a:off x="0" y="6213240"/>
            <a:ext cx="12188520" cy="641160"/>
          </a:xfrm>
          <a:prstGeom prst="rect">
            <a:avLst/>
          </a:prstGeom>
          <a:solidFill>
            <a:srgbClr val="f8f7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pt-BR" sz="1600" strike="noStrike" u="none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151" name="CaixaDeTexto 13"/>
          <p:cNvSpPr/>
          <p:nvPr/>
        </p:nvSpPr>
        <p:spPr>
          <a:xfrm>
            <a:off x="211680" y="6397200"/>
            <a:ext cx="5769360" cy="27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/>
              </a:rPr>
              <a:t>A responsabilidade pela idoneidade, originalidade e licitude dos conteúdos didáticos apresentados é do professor.</a:t>
            </a:r>
            <a:endParaRPr b="0" lang="pt-BR" sz="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/>
              </a:rPr>
              <a:t>Proibida a reprodução</a:t>
            </a: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/>
              </a:rPr>
              <a:t>, total ou parcial, sem autorização. Lei nº 9610/98</a:t>
            </a:r>
            <a:endParaRPr b="0" lang="pt-BR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52" name="Conector reto 14"/>
          <p:cNvCxnSpPr/>
          <p:nvPr/>
        </p:nvCxnSpPr>
        <p:spPr>
          <a:xfrm>
            <a:off x="11101680" y="6390000"/>
            <a:ext cx="3600" cy="294480"/>
          </a:xfrm>
          <a:prstGeom prst="straightConnector1">
            <a:avLst/>
          </a:prstGeom>
          <a:ln w="12700">
            <a:solidFill>
              <a:srgbClr val="808080"/>
            </a:solidFill>
            <a:round/>
          </a:ln>
        </p:spPr>
      </p:cxnSp>
      <p:pic>
        <p:nvPicPr>
          <p:cNvPr id="153" name="Gráfico 15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1286720" y="6387840"/>
            <a:ext cx="716400" cy="291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900000" y="2319840"/>
            <a:ext cx="103885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sldNum" idx="19"/>
          </p:nvPr>
        </p:nvSpPr>
        <p:spPr>
          <a:xfrm>
            <a:off x="8173440" y="63529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rgbClr val="808080"/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9186C06-148A-4F9D-81FB-9EBD2BB8ADBC}" type="slidenum">
              <a:rPr b="0" lang="pt-BR" sz="1200" strike="noStrike" u="none">
                <a:solidFill>
                  <a:srgbClr val="808080"/>
                </a:solidFill>
                <a:uFillTx/>
                <a:latin typeface="Arial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ângulo 11"/>
          <p:cNvSpPr/>
          <p:nvPr/>
        </p:nvSpPr>
        <p:spPr>
          <a:xfrm>
            <a:off x="0" y="6213240"/>
            <a:ext cx="12188520" cy="641160"/>
          </a:xfrm>
          <a:prstGeom prst="rect">
            <a:avLst/>
          </a:prstGeom>
          <a:solidFill>
            <a:srgbClr val="f8f7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pt-BR" sz="1600" strike="noStrike" u="none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12" name="CaixaDeTexto 13"/>
          <p:cNvSpPr/>
          <p:nvPr/>
        </p:nvSpPr>
        <p:spPr>
          <a:xfrm>
            <a:off x="211680" y="6397200"/>
            <a:ext cx="5769360" cy="27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/>
              </a:rPr>
              <a:t>A responsabilidade pela idoneidade, originalidade e licitude dos conteúdos didáticos apresentados é do professor.</a:t>
            </a:r>
            <a:endParaRPr b="0" lang="pt-BR" sz="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/>
              </a:rPr>
              <a:t>Proibida a reprodução</a:t>
            </a: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/>
              </a:rPr>
              <a:t>, total ou parcial, sem autorização. Lei nº 9610/98</a:t>
            </a:r>
            <a:endParaRPr b="0" lang="pt-BR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3" name="Conector reto 14"/>
          <p:cNvCxnSpPr/>
          <p:nvPr/>
        </p:nvCxnSpPr>
        <p:spPr>
          <a:xfrm>
            <a:off x="11101680" y="6390000"/>
            <a:ext cx="3600" cy="294480"/>
          </a:xfrm>
          <a:prstGeom prst="straightConnector1">
            <a:avLst/>
          </a:prstGeom>
          <a:ln w="12700">
            <a:solidFill>
              <a:srgbClr val="808080"/>
            </a:solidFill>
            <a:round/>
          </a:ln>
        </p:spPr>
      </p:cxnSp>
      <p:pic>
        <p:nvPicPr>
          <p:cNvPr id="14" name="Gráfico 15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1286720" y="6387840"/>
            <a:ext cx="716400" cy="291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5" name="PlaceHolder 1"/>
          <p:cNvSpPr>
            <a:spLocks noGrp="1"/>
          </p:cNvSpPr>
          <p:nvPr>
            <p:ph type="sldNum" idx="2"/>
          </p:nvPr>
        </p:nvSpPr>
        <p:spPr>
          <a:xfrm>
            <a:off x="8173440" y="63529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rgbClr val="808080"/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03A71CC8-9A64-4B22-82D6-6D261B06C3A2}" type="slidenum">
              <a:rPr b="0" lang="pt-BR" sz="1200" strike="noStrike" u="none">
                <a:solidFill>
                  <a:srgbClr val="808080"/>
                </a:solidFill>
                <a:uFillTx/>
                <a:latin typeface="Arial"/>
              </a:rPr>
              <a:t>1</a:t>
            </a:fld>
            <a:endParaRPr b="0" lang="pt-B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4"/>
  </p:sldLayoutIdLst>
</p:sldMaster>
</file>

<file path=ppt/slideMasters/slideMaster2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Retângulo 11"/>
          <p:cNvSpPr/>
          <p:nvPr/>
        </p:nvSpPr>
        <p:spPr>
          <a:xfrm>
            <a:off x="0" y="6213240"/>
            <a:ext cx="12188520" cy="641160"/>
          </a:xfrm>
          <a:prstGeom prst="rect">
            <a:avLst/>
          </a:prstGeom>
          <a:solidFill>
            <a:srgbClr val="f8f7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pt-BR" sz="1600" strike="noStrike" u="none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160" name="CaixaDeTexto 13"/>
          <p:cNvSpPr/>
          <p:nvPr/>
        </p:nvSpPr>
        <p:spPr>
          <a:xfrm>
            <a:off x="211680" y="6397200"/>
            <a:ext cx="5769360" cy="27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/>
              </a:rPr>
              <a:t>A responsabilidade pela idoneidade, originalidade e licitude dos conteúdos didáticos apresentados é do professor.</a:t>
            </a:r>
            <a:endParaRPr b="0" lang="pt-BR" sz="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/>
              </a:rPr>
              <a:t>Proibida a reprodução</a:t>
            </a: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/>
              </a:rPr>
              <a:t>, total ou parcial, sem autorização. Lei nº 9610/98</a:t>
            </a:r>
            <a:endParaRPr b="0" lang="pt-BR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61" name="Conector reto 14"/>
          <p:cNvCxnSpPr/>
          <p:nvPr/>
        </p:nvCxnSpPr>
        <p:spPr>
          <a:xfrm>
            <a:off x="11101680" y="6390000"/>
            <a:ext cx="3600" cy="294480"/>
          </a:xfrm>
          <a:prstGeom prst="straightConnector1">
            <a:avLst/>
          </a:prstGeom>
          <a:ln w="12700">
            <a:solidFill>
              <a:srgbClr val="808080"/>
            </a:solidFill>
            <a:round/>
          </a:ln>
        </p:spPr>
      </p:cxnSp>
      <p:pic>
        <p:nvPicPr>
          <p:cNvPr id="162" name="Gráfico 15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1286720" y="6387840"/>
            <a:ext cx="716400" cy="291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3" name="PlaceHolder 1"/>
          <p:cNvSpPr>
            <a:spLocks noGrp="1"/>
          </p:cNvSpPr>
          <p:nvPr>
            <p:ph type="sldNum" idx="20"/>
          </p:nvPr>
        </p:nvSpPr>
        <p:spPr>
          <a:xfrm>
            <a:off x="8173440" y="63529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rgbClr val="808080"/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C3E9042-8823-45CA-9994-CC1CB283FFEC}" type="slidenum">
              <a:rPr b="0" lang="pt-BR" sz="1200" strike="noStrike" u="none">
                <a:solidFill>
                  <a:srgbClr val="808080"/>
                </a:solidFill>
                <a:uFillTx/>
                <a:latin typeface="Arial"/>
              </a:rPr>
              <a:t>1</a:t>
            </a:fld>
            <a:endParaRPr b="0" lang="pt-B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7" r:id="rId4"/>
  </p:sldLayoutIdLst>
</p:sldMaster>
</file>

<file path=ppt/slideMasters/slideMaster2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Retângulo 11"/>
          <p:cNvSpPr/>
          <p:nvPr/>
        </p:nvSpPr>
        <p:spPr>
          <a:xfrm>
            <a:off x="0" y="6213240"/>
            <a:ext cx="12188520" cy="641160"/>
          </a:xfrm>
          <a:prstGeom prst="rect">
            <a:avLst/>
          </a:prstGeom>
          <a:solidFill>
            <a:srgbClr val="f8f7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pt-BR" sz="1600" strike="noStrike" u="none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165" name="CaixaDeTexto 13"/>
          <p:cNvSpPr/>
          <p:nvPr/>
        </p:nvSpPr>
        <p:spPr>
          <a:xfrm>
            <a:off x="211680" y="6397200"/>
            <a:ext cx="5769360" cy="27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/>
              </a:rPr>
              <a:t>A responsabilidade pela idoneidade, originalidade e licitude dos conteúdos didáticos apresentados é do professor.</a:t>
            </a:r>
            <a:endParaRPr b="0" lang="pt-BR" sz="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/>
              </a:rPr>
              <a:t>Proibida a reprodução</a:t>
            </a: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/>
              </a:rPr>
              <a:t>, total ou parcial, sem autorização. Lei nº 9610/98</a:t>
            </a:r>
            <a:endParaRPr b="0" lang="pt-BR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66" name="Conector reto 14"/>
          <p:cNvCxnSpPr/>
          <p:nvPr/>
        </p:nvCxnSpPr>
        <p:spPr>
          <a:xfrm>
            <a:off x="11101680" y="6390000"/>
            <a:ext cx="3600" cy="294480"/>
          </a:xfrm>
          <a:prstGeom prst="straightConnector1">
            <a:avLst/>
          </a:prstGeom>
          <a:ln w="12700">
            <a:solidFill>
              <a:srgbClr val="808080"/>
            </a:solidFill>
            <a:round/>
          </a:ln>
        </p:spPr>
      </p:cxnSp>
      <p:pic>
        <p:nvPicPr>
          <p:cNvPr id="167" name="Gráfico 15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1286720" y="6387840"/>
            <a:ext cx="716400" cy="291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68" name="PlaceHolder 1"/>
          <p:cNvSpPr>
            <a:spLocks noGrp="1"/>
          </p:cNvSpPr>
          <p:nvPr>
            <p:ph type="title"/>
          </p:nvPr>
        </p:nvSpPr>
        <p:spPr>
          <a:xfrm>
            <a:off x="900000" y="2319840"/>
            <a:ext cx="103885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71" name="PlaceHolder 4"/>
          <p:cNvSpPr>
            <a:spLocks noGrp="1"/>
          </p:cNvSpPr>
          <p:nvPr>
            <p:ph type="sldNum" idx="21"/>
          </p:nvPr>
        </p:nvSpPr>
        <p:spPr>
          <a:xfrm>
            <a:off x="8173440" y="63529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rgbClr val="808080"/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F654B86-6C2F-46C3-B809-0ECA80F9EA3C}" type="slidenum">
              <a:rPr b="0" lang="pt-BR" sz="1200" strike="noStrike" u="none">
                <a:solidFill>
                  <a:srgbClr val="808080"/>
                </a:solidFill>
                <a:uFillTx/>
                <a:latin typeface="Arial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9" r:id="rId4"/>
  </p:sldLayoutIdLst>
</p:sldMaster>
</file>

<file path=ppt/slideMasters/slideMaster2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Retângulo 11"/>
          <p:cNvSpPr/>
          <p:nvPr/>
        </p:nvSpPr>
        <p:spPr>
          <a:xfrm>
            <a:off x="0" y="6213240"/>
            <a:ext cx="12188520" cy="641160"/>
          </a:xfrm>
          <a:prstGeom prst="rect">
            <a:avLst/>
          </a:prstGeom>
          <a:solidFill>
            <a:srgbClr val="f8f7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pt-BR" sz="1600" strike="noStrike" u="none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176" name="CaixaDeTexto 13"/>
          <p:cNvSpPr/>
          <p:nvPr/>
        </p:nvSpPr>
        <p:spPr>
          <a:xfrm>
            <a:off x="211680" y="6397200"/>
            <a:ext cx="5769360" cy="27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/>
              </a:rPr>
              <a:t>A responsabilidade pela idoneidade, originalidade e licitude dos conteúdos didáticos apresentados é do professor.</a:t>
            </a:r>
            <a:endParaRPr b="0" lang="pt-BR" sz="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/>
              </a:rPr>
              <a:t>Proibida a reprodução</a:t>
            </a: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/>
              </a:rPr>
              <a:t>, total ou parcial, sem autorização. Lei nº 9610/98</a:t>
            </a:r>
            <a:endParaRPr b="0" lang="pt-BR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77" name="Conector reto 14"/>
          <p:cNvCxnSpPr/>
          <p:nvPr/>
        </p:nvCxnSpPr>
        <p:spPr>
          <a:xfrm>
            <a:off x="11101680" y="6390000"/>
            <a:ext cx="3600" cy="294480"/>
          </a:xfrm>
          <a:prstGeom prst="straightConnector1">
            <a:avLst/>
          </a:prstGeom>
          <a:ln w="12700">
            <a:solidFill>
              <a:srgbClr val="808080"/>
            </a:solidFill>
            <a:round/>
          </a:ln>
        </p:spPr>
      </p:cxnSp>
      <p:pic>
        <p:nvPicPr>
          <p:cNvPr id="178" name="Gráfico 15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1286720" y="6387840"/>
            <a:ext cx="716400" cy="291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79" name="PlaceHolder 1"/>
          <p:cNvSpPr>
            <a:spLocks noGrp="1"/>
          </p:cNvSpPr>
          <p:nvPr>
            <p:ph type="title"/>
          </p:nvPr>
        </p:nvSpPr>
        <p:spPr>
          <a:xfrm>
            <a:off x="900000" y="2319840"/>
            <a:ext cx="103885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sldNum" idx="22"/>
          </p:nvPr>
        </p:nvSpPr>
        <p:spPr>
          <a:xfrm>
            <a:off x="8173440" y="63529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rgbClr val="808080"/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E32A0F4-60C0-406D-9277-352515AFC3B3}" type="slidenum">
              <a:rPr b="0" lang="pt-BR" sz="1200" strike="noStrike" u="none">
                <a:solidFill>
                  <a:srgbClr val="808080"/>
                </a:solidFill>
                <a:uFillTx/>
                <a:latin typeface="Arial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1" r:id="rId4"/>
  </p:sldLayoutIdLst>
</p:sldMaster>
</file>

<file path=ppt/slideMasters/slideMaster2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Retângulo 11"/>
          <p:cNvSpPr/>
          <p:nvPr/>
        </p:nvSpPr>
        <p:spPr>
          <a:xfrm>
            <a:off x="0" y="6213240"/>
            <a:ext cx="12188520" cy="641160"/>
          </a:xfrm>
          <a:prstGeom prst="rect">
            <a:avLst/>
          </a:prstGeom>
          <a:solidFill>
            <a:srgbClr val="f8f7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pt-BR" sz="1600" strike="noStrike" u="none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185" name="CaixaDeTexto 13"/>
          <p:cNvSpPr/>
          <p:nvPr/>
        </p:nvSpPr>
        <p:spPr>
          <a:xfrm>
            <a:off x="211680" y="6397200"/>
            <a:ext cx="5769360" cy="27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/>
              </a:rPr>
              <a:t>A responsabilidade pela idoneidade, originalidade e licitude dos conteúdos didáticos apresentados é do professor.</a:t>
            </a:r>
            <a:endParaRPr b="0" lang="pt-BR" sz="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/>
              </a:rPr>
              <a:t>Proibida a reprodução</a:t>
            </a: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/>
              </a:rPr>
              <a:t>, total ou parcial, sem autorização. Lei nº 9610/98</a:t>
            </a:r>
            <a:endParaRPr b="0" lang="pt-BR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86" name="Conector reto 14"/>
          <p:cNvCxnSpPr/>
          <p:nvPr/>
        </p:nvCxnSpPr>
        <p:spPr>
          <a:xfrm>
            <a:off x="11101680" y="6390000"/>
            <a:ext cx="3600" cy="294480"/>
          </a:xfrm>
          <a:prstGeom prst="straightConnector1">
            <a:avLst/>
          </a:prstGeom>
          <a:ln w="12700">
            <a:solidFill>
              <a:srgbClr val="808080"/>
            </a:solidFill>
            <a:round/>
          </a:ln>
        </p:spPr>
      </p:cxnSp>
      <p:pic>
        <p:nvPicPr>
          <p:cNvPr id="187" name="Gráfico 15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1286720" y="6387840"/>
            <a:ext cx="716400" cy="291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88" name="PlaceHolder 1"/>
          <p:cNvSpPr>
            <a:spLocks noGrp="1"/>
          </p:cNvSpPr>
          <p:nvPr>
            <p:ph type="sldNum" idx="23"/>
          </p:nvPr>
        </p:nvSpPr>
        <p:spPr>
          <a:xfrm>
            <a:off x="8173440" y="63529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rgbClr val="808080"/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C5326625-FC78-48ED-A3C1-808A9144F876}" type="slidenum">
              <a:rPr b="0" lang="pt-BR" sz="1200" strike="noStrike" u="none">
                <a:solidFill>
                  <a:srgbClr val="808080"/>
                </a:solidFill>
                <a:uFillTx/>
                <a:latin typeface="Arial"/>
              </a:rPr>
              <a:t>1</a:t>
            </a:fld>
            <a:endParaRPr b="0" lang="pt-B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3" r:id="rId4"/>
  </p:sldLayoutIdLst>
</p:sldMaster>
</file>

<file path=ppt/slideMasters/slideMaster2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Retângulo 11"/>
          <p:cNvSpPr/>
          <p:nvPr/>
        </p:nvSpPr>
        <p:spPr>
          <a:xfrm>
            <a:off x="0" y="6213240"/>
            <a:ext cx="12188520" cy="641160"/>
          </a:xfrm>
          <a:prstGeom prst="rect">
            <a:avLst/>
          </a:prstGeom>
          <a:solidFill>
            <a:srgbClr val="f8f7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pt-BR" sz="1600" strike="noStrike" u="none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190" name="CaixaDeTexto 13"/>
          <p:cNvSpPr/>
          <p:nvPr/>
        </p:nvSpPr>
        <p:spPr>
          <a:xfrm>
            <a:off x="211680" y="6397200"/>
            <a:ext cx="5769360" cy="27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/>
              </a:rPr>
              <a:t>A responsabilidade pela idoneidade, originalidade e licitude dos conteúdos didáticos apresentados é do professor.</a:t>
            </a:r>
            <a:endParaRPr b="0" lang="pt-BR" sz="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/>
              </a:rPr>
              <a:t>Proibida a reprodução</a:t>
            </a: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/>
              </a:rPr>
              <a:t>, total ou parcial, sem autorização. Lei nº 9610/98</a:t>
            </a:r>
            <a:endParaRPr b="0" lang="pt-BR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91" name="Conector reto 14"/>
          <p:cNvCxnSpPr/>
          <p:nvPr/>
        </p:nvCxnSpPr>
        <p:spPr>
          <a:xfrm>
            <a:off x="11101680" y="6390000"/>
            <a:ext cx="3600" cy="294480"/>
          </a:xfrm>
          <a:prstGeom prst="straightConnector1">
            <a:avLst/>
          </a:prstGeom>
          <a:ln w="12700">
            <a:solidFill>
              <a:srgbClr val="808080"/>
            </a:solidFill>
            <a:round/>
          </a:ln>
        </p:spPr>
      </p:cxnSp>
      <p:pic>
        <p:nvPicPr>
          <p:cNvPr id="192" name="Gráfico 15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1286720" y="6387840"/>
            <a:ext cx="716400" cy="291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193" name="PlaceHolder 1"/>
          <p:cNvSpPr>
            <a:spLocks noGrp="1"/>
          </p:cNvSpPr>
          <p:nvPr>
            <p:ph type="title"/>
          </p:nvPr>
        </p:nvSpPr>
        <p:spPr>
          <a:xfrm>
            <a:off x="900000" y="2319840"/>
            <a:ext cx="103885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196" name="PlaceHolder 4"/>
          <p:cNvSpPr>
            <a:spLocks noGrp="1"/>
          </p:cNvSpPr>
          <p:nvPr>
            <p:ph type="sldNum" idx="24"/>
          </p:nvPr>
        </p:nvSpPr>
        <p:spPr>
          <a:xfrm>
            <a:off x="8173440" y="63529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rgbClr val="808080"/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9DAAD640-1AE5-42F2-A945-FAA0279DDCE0}" type="slidenum">
              <a:rPr b="0" lang="pt-BR" sz="1200" strike="noStrike" u="none">
                <a:solidFill>
                  <a:srgbClr val="808080"/>
                </a:solidFill>
                <a:uFillTx/>
                <a:latin typeface="Arial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5" r:id="rId4"/>
  </p:sldLayoutIdLst>
</p:sldMaster>
</file>

<file path=ppt/slideMasters/slideMaster2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tângulo 11"/>
          <p:cNvSpPr/>
          <p:nvPr/>
        </p:nvSpPr>
        <p:spPr>
          <a:xfrm>
            <a:off x="0" y="6213240"/>
            <a:ext cx="12188520" cy="641160"/>
          </a:xfrm>
          <a:prstGeom prst="rect">
            <a:avLst/>
          </a:prstGeom>
          <a:solidFill>
            <a:srgbClr val="f8f7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pt-BR" sz="1600" strike="noStrike" u="none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201" name="CaixaDeTexto 13"/>
          <p:cNvSpPr/>
          <p:nvPr/>
        </p:nvSpPr>
        <p:spPr>
          <a:xfrm>
            <a:off x="211680" y="6397200"/>
            <a:ext cx="5769360" cy="27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/>
              </a:rPr>
              <a:t>A responsabilidade pela idoneidade, originalidade e licitude dos conteúdos didáticos apresentados é do professor.</a:t>
            </a:r>
            <a:endParaRPr b="0" lang="pt-BR" sz="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/>
              </a:rPr>
              <a:t>Proibida a reprodução</a:t>
            </a: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/>
              </a:rPr>
              <a:t>, total ou parcial, sem autorização. Lei nº 9610/98</a:t>
            </a:r>
            <a:endParaRPr b="0" lang="pt-BR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02" name="Conector reto 14"/>
          <p:cNvCxnSpPr/>
          <p:nvPr/>
        </p:nvCxnSpPr>
        <p:spPr>
          <a:xfrm>
            <a:off x="11101680" y="6390000"/>
            <a:ext cx="3600" cy="294480"/>
          </a:xfrm>
          <a:prstGeom prst="straightConnector1">
            <a:avLst/>
          </a:prstGeom>
          <a:ln w="12700">
            <a:solidFill>
              <a:srgbClr val="808080"/>
            </a:solidFill>
            <a:round/>
          </a:ln>
        </p:spPr>
      </p:cxnSp>
      <p:pic>
        <p:nvPicPr>
          <p:cNvPr id="203" name="Gráfico 15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1286720" y="6387840"/>
            <a:ext cx="716400" cy="291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900000" y="2319840"/>
            <a:ext cx="103885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06" name="PlaceHolder 3"/>
          <p:cNvSpPr>
            <a:spLocks noGrp="1"/>
          </p:cNvSpPr>
          <p:nvPr>
            <p:ph type="sldNum" idx="25"/>
          </p:nvPr>
        </p:nvSpPr>
        <p:spPr>
          <a:xfrm>
            <a:off x="8173440" y="63529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rgbClr val="808080"/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0554D0F-87F9-47F9-B690-AC9412783648}" type="slidenum">
              <a:rPr b="0" lang="pt-BR" sz="1200" strike="noStrike" u="none">
                <a:solidFill>
                  <a:srgbClr val="808080"/>
                </a:solidFill>
                <a:uFillTx/>
                <a:latin typeface="Arial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4"/>
  </p:sldLayoutIdLst>
</p:sldMaster>
</file>

<file path=ppt/slideMasters/slideMaster2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Retângulo 11"/>
          <p:cNvSpPr/>
          <p:nvPr/>
        </p:nvSpPr>
        <p:spPr>
          <a:xfrm>
            <a:off x="0" y="6213240"/>
            <a:ext cx="12188520" cy="641160"/>
          </a:xfrm>
          <a:prstGeom prst="rect">
            <a:avLst/>
          </a:prstGeom>
          <a:solidFill>
            <a:srgbClr val="f8f7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pt-BR" sz="1600" strike="noStrike" u="none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210" name="CaixaDeTexto 13"/>
          <p:cNvSpPr/>
          <p:nvPr/>
        </p:nvSpPr>
        <p:spPr>
          <a:xfrm>
            <a:off x="211680" y="6397200"/>
            <a:ext cx="5769360" cy="27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/>
              </a:rPr>
              <a:t>A responsabilidade pela idoneidade, originalidade e licitude dos conteúdos didáticos apresentados é do professor.</a:t>
            </a:r>
            <a:endParaRPr b="0" lang="pt-BR" sz="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/>
              </a:rPr>
              <a:t>Proibida a reprodução</a:t>
            </a: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/>
              </a:rPr>
              <a:t>, total ou parcial, sem autorização. Lei nº 9610/98</a:t>
            </a:r>
            <a:endParaRPr b="0" lang="pt-BR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11" name="Conector reto 14"/>
          <p:cNvCxnSpPr/>
          <p:nvPr/>
        </p:nvCxnSpPr>
        <p:spPr>
          <a:xfrm>
            <a:off x="11101680" y="6390000"/>
            <a:ext cx="3600" cy="294480"/>
          </a:xfrm>
          <a:prstGeom prst="straightConnector1">
            <a:avLst/>
          </a:prstGeom>
          <a:ln w="12700">
            <a:solidFill>
              <a:srgbClr val="808080"/>
            </a:solidFill>
            <a:round/>
          </a:ln>
        </p:spPr>
      </p:cxnSp>
      <p:pic>
        <p:nvPicPr>
          <p:cNvPr id="212" name="Gráfico 15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1286720" y="6387840"/>
            <a:ext cx="716400" cy="291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3" name="PlaceHolder 1"/>
          <p:cNvSpPr>
            <a:spLocks noGrp="1"/>
          </p:cNvSpPr>
          <p:nvPr>
            <p:ph type="sldNum" idx="26"/>
          </p:nvPr>
        </p:nvSpPr>
        <p:spPr>
          <a:xfrm>
            <a:off x="8173440" y="63529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rgbClr val="808080"/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80FB696-3E89-4D99-AF3F-FEDBCCD8AC9B}" type="slidenum">
              <a:rPr b="0" lang="pt-BR" sz="1200" strike="noStrike" u="none">
                <a:solidFill>
                  <a:srgbClr val="808080"/>
                </a:solidFill>
                <a:uFillTx/>
                <a:latin typeface="Arial"/>
              </a:rPr>
              <a:t>1</a:t>
            </a:fld>
            <a:endParaRPr b="0" lang="pt-B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9" r:id="rId4"/>
  </p:sldLayoutIdLst>
</p:sldMaster>
</file>

<file path=ppt/slideMasters/slideMaster2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Retângulo 11"/>
          <p:cNvSpPr/>
          <p:nvPr/>
        </p:nvSpPr>
        <p:spPr>
          <a:xfrm>
            <a:off x="0" y="6213240"/>
            <a:ext cx="12188520" cy="641160"/>
          </a:xfrm>
          <a:prstGeom prst="rect">
            <a:avLst/>
          </a:prstGeom>
          <a:solidFill>
            <a:srgbClr val="f8f7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pt-BR" sz="1600" strike="noStrike" u="none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215" name="CaixaDeTexto 13"/>
          <p:cNvSpPr/>
          <p:nvPr/>
        </p:nvSpPr>
        <p:spPr>
          <a:xfrm>
            <a:off x="211680" y="6397200"/>
            <a:ext cx="5769360" cy="27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/>
              </a:rPr>
              <a:t>A responsabilidade pela idoneidade, originalidade e licitude dos conteúdos didáticos apresentados é do professor.</a:t>
            </a:r>
            <a:endParaRPr b="0" lang="pt-BR" sz="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/>
              </a:rPr>
              <a:t>Proibida a reprodução</a:t>
            </a: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/>
              </a:rPr>
              <a:t>, total ou parcial, sem autorização. Lei nº 9610/98</a:t>
            </a:r>
            <a:endParaRPr b="0" lang="pt-BR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16" name="Conector reto 14"/>
          <p:cNvCxnSpPr/>
          <p:nvPr/>
        </p:nvCxnSpPr>
        <p:spPr>
          <a:xfrm>
            <a:off x="11101680" y="6390000"/>
            <a:ext cx="3600" cy="294480"/>
          </a:xfrm>
          <a:prstGeom prst="straightConnector1">
            <a:avLst/>
          </a:prstGeom>
          <a:ln w="12700">
            <a:solidFill>
              <a:srgbClr val="808080"/>
            </a:solidFill>
            <a:round/>
          </a:ln>
        </p:spPr>
      </p:cxnSp>
      <p:pic>
        <p:nvPicPr>
          <p:cNvPr id="217" name="Gráfico 15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1286720" y="6387840"/>
            <a:ext cx="716400" cy="291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18" name="PlaceHolder 1"/>
          <p:cNvSpPr>
            <a:spLocks noGrp="1"/>
          </p:cNvSpPr>
          <p:nvPr>
            <p:ph type="title"/>
          </p:nvPr>
        </p:nvSpPr>
        <p:spPr>
          <a:xfrm>
            <a:off x="900000" y="2319840"/>
            <a:ext cx="103885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1" name="PlaceHolder 4"/>
          <p:cNvSpPr>
            <a:spLocks noGrp="1"/>
          </p:cNvSpPr>
          <p:nvPr>
            <p:ph type="sldNum" idx="27"/>
          </p:nvPr>
        </p:nvSpPr>
        <p:spPr>
          <a:xfrm>
            <a:off x="8173440" y="63529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rgbClr val="808080"/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F9F14760-E27F-4D30-91FA-92D29F129F62}" type="slidenum">
              <a:rPr b="0" lang="pt-BR" sz="1200" strike="noStrike" u="none">
                <a:solidFill>
                  <a:srgbClr val="808080"/>
                </a:solidFill>
                <a:uFillTx/>
                <a:latin typeface="Arial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4"/>
  </p:sldLayoutIdLst>
</p:sldMaster>
</file>

<file path=ppt/slideMasters/slideMaster2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Retângulo 11"/>
          <p:cNvSpPr/>
          <p:nvPr/>
        </p:nvSpPr>
        <p:spPr>
          <a:xfrm>
            <a:off x="0" y="6213240"/>
            <a:ext cx="12188520" cy="641160"/>
          </a:xfrm>
          <a:prstGeom prst="rect">
            <a:avLst/>
          </a:prstGeom>
          <a:solidFill>
            <a:srgbClr val="f8f7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pt-BR" sz="1600" strike="noStrike" u="none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226" name="CaixaDeTexto 13"/>
          <p:cNvSpPr/>
          <p:nvPr/>
        </p:nvSpPr>
        <p:spPr>
          <a:xfrm>
            <a:off x="211680" y="6397200"/>
            <a:ext cx="5769360" cy="27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/>
              </a:rPr>
              <a:t>A responsabilidade pela idoneidade, originalidade e licitude dos conteúdos didáticos apresentados é do professor.</a:t>
            </a:r>
            <a:endParaRPr b="0" lang="pt-BR" sz="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/>
              </a:rPr>
              <a:t>Proibida a reprodução</a:t>
            </a: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/>
              </a:rPr>
              <a:t>, total ou parcial, sem autorização. Lei nº 9610/98</a:t>
            </a:r>
            <a:endParaRPr b="0" lang="pt-BR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27" name="Conector reto 14"/>
          <p:cNvCxnSpPr/>
          <p:nvPr/>
        </p:nvCxnSpPr>
        <p:spPr>
          <a:xfrm>
            <a:off x="11101680" y="6390000"/>
            <a:ext cx="3600" cy="294480"/>
          </a:xfrm>
          <a:prstGeom prst="straightConnector1">
            <a:avLst/>
          </a:prstGeom>
          <a:ln w="12700">
            <a:solidFill>
              <a:srgbClr val="808080"/>
            </a:solidFill>
            <a:round/>
          </a:ln>
        </p:spPr>
      </p:cxnSp>
      <p:pic>
        <p:nvPicPr>
          <p:cNvPr id="228" name="Gráfico 15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1286720" y="6387840"/>
            <a:ext cx="716400" cy="291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900000" y="2319840"/>
            <a:ext cx="103885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sldNum" idx="28"/>
          </p:nvPr>
        </p:nvSpPr>
        <p:spPr>
          <a:xfrm>
            <a:off x="8173440" y="63529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rgbClr val="808080"/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325C1FC7-BA9B-4B40-BFB9-D4629AAD9A73}" type="slidenum">
              <a:rPr b="0" lang="pt-BR" sz="1200" strike="noStrike" u="none">
                <a:solidFill>
                  <a:srgbClr val="808080"/>
                </a:solidFill>
                <a:uFillTx/>
                <a:latin typeface="Arial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  <p:sp>
        <p:nvSpPr>
          <p:cNvPr id="231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4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20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3" r:id="rId4"/>
    <p:sldLayoutId id="2147483704" r:id="rId5"/>
    <p:sldLayoutId id="2147483705" r:id="rId6"/>
    <p:sldLayoutId id="2147483706" r:id="rId7"/>
  </p:sldLayoutIdLst>
</p:sldMaster>
</file>

<file path=ppt/slideMasters/slideMaster2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Retângulo 11"/>
          <p:cNvSpPr/>
          <p:nvPr/>
        </p:nvSpPr>
        <p:spPr>
          <a:xfrm>
            <a:off x="0" y="6213240"/>
            <a:ext cx="12188520" cy="641160"/>
          </a:xfrm>
          <a:prstGeom prst="rect">
            <a:avLst/>
          </a:prstGeom>
          <a:solidFill>
            <a:srgbClr val="f8f7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pt-BR" sz="1600" strike="noStrike" u="none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240" name="CaixaDeTexto 13"/>
          <p:cNvSpPr/>
          <p:nvPr/>
        </p:nvSpPr>
        <p:spPr>
          <a:xfrm>
            <a:off x="211680" y="6397200"/>
            <a:ext cx="5769360" cy="27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/>
              </a:rPr>
              <a:t>A responsabilidade pela idoneidade, originalidade e licitude dos conteúdos didáticos apresentados é do professor.</a:t>
            </a:r>
            <a:endParaRPr b="0" lang="pt-BR" sz="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/>
              </a:rPr>
              <a:t>Proibida a reprodução</a:t>
            </a: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/>
              </a:rPr>
              <a:t>, total ou parcial, sem autorização. Lei nº 9610/98</a:t>
            </a:r>
            <a:endParaRPr b="0" lang="pt-BR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41" name="Conector reto 14"/>
          <p:cNvCxnSpPr/>
          <p:nvPr/>
        </p:nvCxnSpPr>
        <p:spPr>
          <a:xfrm>
            <a:off x="11101680" y="6390000"/>
            <a:ext cx="3600" cy="294480"/>
          </a:xfrm>
          <a:prstGeom prst="straightConnector1">
            <a:avLst/>
          </a:prstGeom>
          <a:ln w="12700">
            <a:solidFill>
              <a:srgbClr val="808080"/>
            </a:solidFill>
            <a:round/>
          </a:ln>
        </p:spPr>
      </p:cxnSp>
      <p:pic>
        <p:nvPicPr>
          <p:cNvPr id="242" name="Gráfico 15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1286720" y="6387840"/>
            <a:ext cx="716400" cy="291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43" name="PlaceHolder 3"/>
          <p:cNvSpPr/>
          <p:nvPr/>
        </p:nvSpPr>
        <p:spPr>
          <a:xfrm>
            <a:off x="8173440" y="6352920"/>
            <a:ext cx="2739600" cy="361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r" defTabSz="914400">
              <a:lnSpc>
                <a:spcPct val="100000"/>
              </a:lnSpc>
              <a:tabLst>
                <a:tab algn="l" pos="0"/>
              </a:tabLst>
            </a:pPr>
            <a:fld id="{787D595F-E2E8-4DFC-BA87-659A8EB8A587}" type="slidenum">
              <a:rPr b="0" lang="pt-BR" sz="1200" strike="noStrike" u="none">
                <a:solidFill>
                  <a:srgbClr val="808080"/>
                </a:solidFill>
                <a:uFillTx/>
                <a:latin typeface="Arial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900000" y="2319840"/>
            <a:ext cx="103885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8" r:id="rId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tângulo 11"/>
          <p:cNvSpPr/>
          <p:nvPr/>
        </p:nvSpPr>
        <p:spPr>
          <a:xfrm>
            <a:off x="0" y="6213240"/>
            <a:ext cx="12188520" cy="641160"/>
          </a:xfrm>
          <a:prstGeom prst="rect">
            <a:avLst/>
          </a:prstGeom>
          <a:solidFill>
            <a:srgbClr val="f8f7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pt-BR" sz="1600" strike="noStrike" u="none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17" name="CaixaDeTexto 13"/>
          <p:cNvSpPr/>
          <p:nvPr/>
        </p:nvSpPr>
        <p:spPr>
          <a:xfrm>
            <a:off x="211680" y="6397200"/>
            <a:ext cx="5769360" cy="27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/>
              </a:rPr>
              <a:t>A responsabilidade pela idoneidade, originalidade e licitude dos conteúdos didáticos apresentados é do professor.</a:t>
            </a:r>
            <a:endParaRPr b="0" lang="pt-BR" sz="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/>
              </a:rPr>
              <a:t>Proibida a reprodução</a:t>
            </a: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/>
              </a:rPr>
              <a:t>, total ou parcial, sem autorização. Lei nº 9610/98</a:t>
            </a:r>
            <a:endParaRPr b="0" lang="pt-BR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18" name="Conector reto 14"/>
          <p:cNvCxnSpPr/>
          <p:nvPr/>
        </p:nvCxnSpPr>
        <p:spPr>
          <a:xfrm>
            <a:off x="11101680" y="6390000"/>
            <a:ext cx="3600" cy="294480"/>
          </a:xfrm>
          <a:prstGeom prst="straightConnector1">
            <a:avLst/>
          </a:prstGeom>
          <a:ln w="12700">
            <a:solidFill>
              <a:srgbClr val="808080"/>
            </a:solidFill>
            <a:round/>
          </a:ln>
        </p:spPr>
      </p:cxnSp>
      <p:pic>
        <p:nvPicPr>
          <p:cNvPr id="19" name="Gráfico 15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1286720" y="6387840"/>
            <a:ext cx="716400" cy="291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900000" y="2319840"/>
            <a:ext cx="103885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 type="sldNum" idx="3"/>
          </p:nvPr>
        </p:nvSpPr>
        <p:spPr>
          <a:xfrm>
            <a:off x="8173440" y="63529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rgbClr val="808080"/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F2EB9AB-3381-4340-9A3B-A9AB0ABBC1E9}" type="slidenum">
              <a:rPr b="0" lang="pt-BR" sz="1200" strike="noStrike" u="none">
                <a:solidFill>
                  <a:srgbClr val="808080"/>
                </a:solidFill>
                <a:uFillTx/>
                <a:latin typeface="Arial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4"/>
  </p:sldLayoutIdLst>
</p:sldMaster>
</file>

<file path=ppt/slideMasters/slideMaster3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Retângulo 11"/>
          <p:cNvSpPr/>
          <p:nvPr/>
        </p:nvSpPr>
        <p:spPr>
          <a:xfrm>
            <a:off x="0" y="6213240"/>
            <a:ext cx="12188520" cy="641160"/>
          </a:xfrm>
          <a:prstGeom prst="rect">
            <a:avLst/>
          </a:prstGeom>
          <a:solidFill>
            <a:srgbClr val="f8f7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pt-BR" sz="1600" strike="noStrike" u="none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249" name="CaixaDeTexto 13"/>
          <p:cNvSpPr/>
          <p:nvPr/>
        </p:nvSpPr>
        <p:spPr>
          <a:xfrm>
            <a:off x="211680" y="6397200"/>
            <a:ext cx="5769360" cy="27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/>
              </a:rPr>
              <a:t>A responsabilidade pela idoneidade, originalidade e licitude dos conteúdos didáticos apresentados é do professor.</a:t>
            </a:r>
            <a:endParaRPr b="0" lang="pt-BR" sz="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/>
              </a:rPr>
              <a:t>Proibida a reprodução</a:t>
            </a: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/>
              </a:rPr>
              <a:t>, total ou parcial, sem autorização. Lei nº 9610/98</a:t>
            </a:r>
            <a:endParaRPr b="0" lang="pt-BR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50" name="Conector reto 14"/>
          <p:cNvCxnSpPr/>
          <p:nvPr/>
        </p:nvCxnSpPr>
        <p:spPr>
          <a:xfrm>
            <a:off x="11101680" y="6390000"/>
            <a:ext cx="3600" cy="294480"/>
          </a:xfrm>
          <a:prstGeom prst="straightConnector1">
            <a:avLst/>
          </a:prstGeom>
          <a:ln w="12700">
            <a:solidFill>
              <a:srgbClr val="808080"/>
            </a:solidFill>
            <a:round/>
          </a:ln>
        </p:spPr>
      </p:cxnSp>
      <p:pic>
        <p:nvPicPr>
          <p:cNvPr id="251" name="Gráfico 15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1286720" y="6387840"/>
            <a:ext cx="716400" cy="291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52" name="PlaceHolder 1"/>
          <p:cNvSpPr>
            <a:spLocks noGrp="1"/>
          </p:cNvSpPr>
          <p:nvPr>
            <p:ph type="sldNum" idx="29"/>
          </p:nvPr>
        </p:nvSpPr>
        <p:spPr>
          <a:xfrm>
            <a:off x="8173440" y="63529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rgbClr val="808080"/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8008753B-894D-410B-B959-B7C388DEBD40}" type="slidenum">
              <a:rPr b="0" lang="pt-BR" sz="1200" strike="noStrike" u="none">
                <a:solidFill>
                  <a:srgbClr val="808080"/>
                </a:solidFill>
                <a:uFillTx/>
                <a:latin typeface="Arial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4"/>
  </p:sldLayoutIdLst>
</p:sldMaster>
</file>

<file path=ppt/slideMasters/slideMaster3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Retângulo 11"/>
          <p:cNvSpPr/>
          <p:nvPr/>
        </p:nvSpPr>
        <p:spPr>
          <a:xfrm>
            <a:off x="0" y="6213240"/>
            <a:ext cx="12188520" cy="641160"/>
          </a:xfrm>
          <a:prstGeom prst="rect">
            <a:avLst/>
          </a:prstGeom>
          <a:solidFill>
            <a:srgbClr val="f8f7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pt-BR" sz="1600" strike="noStrike" u="none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254" name="CaixaDeTexto 13"/>
          <p:cNvSpPr/>
          <p:nvPr/>
        </p:nvSpPr>
        <p:spPr>
          <a:xfrm>
            <a:off x="211680" y="6397200"/>
            <a:ext cx="5769360" cy="27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/>
              </a:rPr>
              <a:t>A responsabilidade pela idoneidade, originalidade e licitude dos conteúdos didáticos apresentados é do professor.</a:t>
            </a:r>
            <a:endParaRPr b="0" lang="pt-BR" sz="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/>
              </a:rPr>
              <a:t>Proibida a reprodução</a:t>
            </a: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/>
              </a:rPr>
              <a:t>, total ou parcial, sem autorização. Lei nº 9610/98</a:t>
            </a:r>
            <a:endParaRPr b="0" lang="pt-BR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55" name="Conector reto 14"/>
          <p:cNvCxnSpPr/>
          <p:nvPr/>
        </p:nvCxnSpPr>
        <p:spPr>
          <a:xfrm>
            <a:off x="11101680" y="6390000"/>
            <a:ext cx="3600" cy="294480"/>
          </a:xfrm>
          <a:prstGeom prst="straightConnector1">
            <a:avLst/>
          </a:prstGeom>
          <a:ln w="12700">
            <a:solidFill>
              <a:srgbClr val="808080"/>
            </a:solidFill>
            <a:round/>
          </a:ln>
        </p:spPr>
      </p:cxnSp>
      <p:pic>
        <p:nvPicPr>
          <p:cNvPr id="256" name="Gráfico 15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1286720" y="6387840"/>
            <a:ext cx="716400" cy="291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57" name="PlaceHolder 1"/>
          <p:cNvSpPr>
            <a:spLocks noGrp="1"/>
          </p:cNvSpPr>
          <p:nvPr>
            <p:ph type="title"/>
          </p:nvPr>
        </p:nvSpPr>
        <p:spPr>
          <a:xfrm>
            <a:off x="900000" y="2319840"/>
            <a:ext cx="103885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5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60" name="PlaceHolder 4"/>
          <p:cNvSpPr>
            <a:spLocks noGrp="1"/>
          </p:cNvSpPr>
          <p:nvPr>
            <p:ph type="sldNum" idx="30"/>
          </p:nvPr>
        </p:nvSpPr>
        <p:spPr>
          <a:xfrm>
            <a:off x="8173440" y="63529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rgbClr val="808080"/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C54F79B-CB50-40F4-8195-5998B3CB09F3}" type="slidenum">
              <a:rPr b="0" lang="pt-BR" sz="1200" strike="noStrike" u="none">
                <a:solidFill>
                  <a:srgbClr val="808080"/>
                </a:solidFill>
                <a:uFillTx/>
                <a:latin typeface="Arial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2" r:id="rId4"/>
  </p:sldLayoutIdLst>
</p:sldMaster>
</file>

<file path=ppt/slideMasters/slideMaster3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Retângulo 11"/>
          <p:cNvSpPr/>
          <p:nvPr/>
        </p:nvSpPr>
        <p:spPr>
          <a:xfrm>
            <a:off x="0" y="6213240"/>
            <a:ext cx="12188520" cy="641160"/>
          </a:xfrm>
          <a:prstGeom prst="rect">
            <a:avLst/>
          </a:prstGeom>
          <a:solidFill>
            <a:srgbClr val="f8f7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pt-BR" sz="1600" strike="noStrike" u="none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265" name="CaixaDeTexto 13"/>
          <p:cNvSpPr/>
          <p:nvPr/>
        </p:nvSpPr>
        <p:spPr>
          <a:xfrm>
            <a:off x="211680" y="6397200"/>
            <a:ext cx="5769360" cy="27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/>
              </a:rPr>
              <a:t>A responsabilidade pela idoneidade, originalidade e licitude dos conteúdos didáticos apresentados é do professor.</a:t>
            </a:r>
            <a:endParaRPr b="0" lang="pt-BR" sz="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/>
              </a:rPr>
              <a:t>Proibida a reprodução</a:t>
            </a: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/>
              </a:rPr>
              <a:t>, total ou parcial, sem autorização. Lei nº 9610/98</a:t>
            </a:r>
            <a:endParaRPr b="0" lang="pt-BR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66" name="Conector reto 14"/>
          <p:cNvCxnSpPr/>
          <p:nvPr/>
        </p:nvCxnSpPr>
        <p:spPr>
          <a:xfrm>
            <a:off x="11101680" y="6390000"/>
            <a:ext cx="3600" cy="294480"/>
          </a:xfrm>
          <a:prstGeom prst="straightConnector1">
            <a:avLst/>
          </a:prstGeom>
          <a:ln w="12700">
            <a:solidFill>
              <a:srgbClr val="808080"/>
            </a:solidFill>
            <a:round/>
          </a:ln>
        </p:spPr>
      </p:cxnSp>
      <p:pic>
        <p:nvPicPr>
          <p:cNvPr id="267" name="Gráfico 15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1286720" y="6387840"/>
            <a:ext cx="716400" cy="291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68" name="PlaceHolder 1"/>
          <p:cNvSpPr>
            <a:spLocks noGrp="1"/>
          </p:cNvSpPr>
          <p:nvPr>
            <p:ph type="sldNum" idx="31"/>
          </p:nvPr>
        </p:nvSpPr>
        <p:spPr>
          <a:xfrm>
            <a:off x="8173440" y="63529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rgbClr val="808080"/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D3691041-22F9-45B2-90F3-AFE4BD96FFC1}" type="slidenum">
              <a:rPr b="0" lang="pt-BR" sz="1200" strike="noStrike" u="none">
                <a:solidFill>
                  <a:srgbClr val="808080"/>
                </a:solidFill>
                <a:uFillTx/>
                <a:latin typeface="Arial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4"/>
  </p:sldLayoutIdLst>
</p:sldMaster>
</file>

<file path=ppt/slideMasters/slideMaster3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Retângulo 11"/>
          <p:cNvSpPr/>
          <p:nvPr/>
        </p:nvSpPr>
        <p:spPr>
          <a:xfrm>
            <a:off x="0" y="6213240"/>
            <a:ext cx="12188520" cy="641160"/>
          </a:xfrm>
          <a:prstGeom prst="rect">
            <a:avLst/>
          </a:prstGeom>
          <a:solidFill>
            <a:srgbClr val="f8f7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pt-BR" sz="1600" strike="noStrike" u="none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270" name="CaixaDeTexto 13"/>
          <p:cNvSpPr/>
          <p:nvPr/>
        </p:nvSpPr>
        <p:spPr>
          <a:xfrm>
            <a:off x="211680" y="6397200"/>
            <a:ext cx="5769360" cy="27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/>
              </a:rPr>
              <a:t>A responsabilidade pela idoneidade, originalidade e licitude dos conteúdos didáticos apresentados é do professor.</a:t>
            </a:r>
            <a:endParaRPr b="0" lang="pt-BR" sz="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/>
              </a:rPr>
              <a:t>Proibida a reprodução</a:t>
            </a: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/>
              </a:rPr>
              <a:t>, total ou parcial, sem autorização. Lei nº 9610/98</a:t>
            </a:r>
            <a:endParaRPr b="0" lang="pt-BR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71" name="Conector reto 14"/>
          <p:cNvCxnSpPr/>
          <p:nvPr/>
        </p:nvCxnSpPr>
        <p:spPr>
          <a:xfrm>
            <a:off x="11101680" y="6390000"/>
            <a:ext cx="3600" cy="294480"/>
          </a:xfrm>
          <a:prstGeom prst="straightConnector1">
            <a:avLst/>
          </a:prstGeom>
          <a:ln w="12700">
            <a:solidFill>
              <a:srgbClr val="808080"/>
            </a:solidFill>
            <a:round/>
          </a:ln>
        </p:spPr>
      </p:cxnSp>
      <p:pic>
        <p:nvPicPr>
          <p:cNvPr id="272" name="Gráfico 15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1286720" y="6387840"/>
            <a:ext cx="716400" cy="291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73" name="Retângulo 3"/>
          <p:cNvSpPr/>
          <p:nvPr/>
        </p:nvSpPr>
        <p:spPr>
          <a:xfrm>
            <a:off x="0" y="0"/>
            <a:ext cx="12188520" cy="68544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uFillTx/>
              <a:latin typeface="Aptos"/>
            </a:endParaRPr>
          </a:p>
        </p:txBody>
      </p:sp>
      <p:sp>
        <p:nvSpPr>
          <p:cNvPr id="274" name="Retângulo 4"/>
          <p:cNvSpPr/>
          <p:nvPr/>
        </p:nvSpPr>
        <p:spPr>
          <a:xfrm>
            <a:off x="4025880" y="2707920"/>
            <a:ext cx="536400" cy="536400"/>
          </a:xfrm>
          <a:prstGeom prst="rect">
            <a:avLst/>
          </a:prstGeom>
          <a:solidFill>
            <a:srgbClr val="bb8f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uFillTx/>
              <a:latin typeface="Aptos"/>
            </a:endParaRPr>
          </a:p>
        </p:txBody>
      </p:sp>
      <p:sp>
        <p:nvSpPr>
          <p:cNvPr id="275" name="Retângulo 5"/>
          <p:cNvSpPr/>
          <p:nvPr/>
        </p:nvSpPr>
        <p:spPr>
          <a:xfrm>
            <a:off x="7625880" y="2707920"/>
            <a:ext cx="536400" cy="536400"/>
          </a:xfrm>
          <a:prstGeom prst="rect">
            <a:avLst/>
          </a:prstGeom>
          <a:solidFill>
            <a:srgbClr val="8245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uFillTx/>
              <a:latin typeface="Aptos"/>
            </a:endParaRPr>
          </a:p>
        </p:txBody>
      </p:sp>
      <p:sp>
        <p:nvSpPr>
          <p:cNvPr id="276" name="Retângulo 6"/>
          <p:cNvSpPr/>
          <p:nvPr/>
        </p:nvSpPr>
        <p:spPr>
          <a:xfrm>
            <a:off x="5825880" y="2707920"/>
            <a:ext cx="536400" cy="536400"/>
          </a:xfrm>
          <a:prstGeom prst="rect">
            <a:avLst/>
          </a:prstGeom>
          <a:solidFill>
            <a:srgbClr val="03a6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uFillTx/>
              <a:latin typeface="Aptos"/>
            </a:endParaRPr>
          </a:p>
        </p:txBody>
      </p:sp>
      <p:sp>
        <p:nvSpPr>
          <p:cNvPr id="277" name="Retângulo 7"/>
          <p:cNvSpPr/>
          <p:nvPr/>
        </p:nvSpPr>
        <p:spPr>
          <a:xfrm>
            <a:off x="6725880" y="2707920"/>
            <a:ext cx="536400" cy="536400"/>
          </a:xfrm>
          <a:prstGeom prst="rect">
            <a:avLst/>
          </a:prstGeom>
          <a:solidFill>
            <a:srgbClr val="21409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uFillTx/>
              <a:latin typeface="Aptos"/>
            </a:endParaRPr>
          </a:p>
        </p:txBody>
      </p:sp>
      <p:sp>
        <p:nvSpPr>
          <p:cNvPr id="278" name="Retângulo 8"/>
          <p:cNvSpPr/>
          <p:nvPr/>
        </p:nvSpPr>
        <p:spPr>
          <a:xfrm>
            <a:off x="4925880" y="2707920"/>
            <a:ext cx="536400" cy="536400"/>
          </a:xfrm>
          <a:prstGeom prst="rect">
            <a:avLst/>
          </a:prstGeom>
          <a:solidFill>
            <a:srgbClr val="5e944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uFillTx/>
              <a:latin typeface="Aptos"/>
            </a:endParaRPr>
          </a:p>
        </p:txBody>
      </p:sp>
      <p:sp>
        <p:nvSpPr>
          <p:cNvPr id="279" name="Retângulo 9"/>
          <p:cNvSpPr/>
          <p:nvPr/>
        </p:nvSpPr>
        <p:spPr>
          <a:xfrm>
            <a:off x="4025880" y="3610080"/>
            <a:ext cx="536400" cy="536400"/>
          </a:xfrm>
          <a:prstGeom prst="rect">
            <a:avLst/>
          </a:prstGeom>
          <a:solidFill>
            <a:srgbClr val="fec9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uFillTx/>
              <a:latin typeface="Aptos"/>
            </a:endParaRPr>
          </a:p>
        </p:txBody>
      </p:sp>
      <p:sp>
        <p:nvSpPr>
          <p:cNvPr id="280" name="Retângulo 10"/>
          <p:cNvSpPr/>
          <p:nvPr/>
        </p:nvSpPr>
        <p:spPr>
          <a:xfrm>
            <a:off x="7625880" y="3610080"/>
            <a:ext cx="536400" cy="536400"/>
          </a:xfrm>
          <a:prstGeom prst="rect">
            <a:avLst/>
          </a:prstGeom>
          <a:solidFill>
            <a:srgbClr val="9b45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uFillTx/>
              <a:latin typeface="Aptos"/>
            </a:endParaRPr>
          </a:p>
        </p:txBody>
      </p:sp>
      <p:sp>
        <p:nvSpPr>
          <p:cNvPr id="281" name="Retângulo 11"/>
          <p:cNvSpPr/>
          <p:nvPr/>
        </p:nvSpPr>
        <p:spPr>
          <a:xfrm>
            <a:off x="5825880" y="3610080"/>
            <a:ext cx="536400" cy="536400"/>
          </a:xfrm>
          <a:prstGeom prst="rect">
            <a:avLst/>
          </a:prstGeom>
          <a:solidFill>
            <a:srgbClr val="40c9d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uFillTx/>
              <a:latin typeface="Aptos"/>
            </a:endParaRPr>
          </a:p>
        </p:txBody>
      </p:sp>
      <p:sp>
        <p:nvSpPr>
          <p:cNvPr id="282" name="Retângulo 12"/>
          <p:cNvSpPr/>
          <p:nvPr/>
        </p:nvSpPr>
        <p:spPr>
          <a:xfrm>
            <a:off x="6725880" y="3610080"/>
            <a:ext cx="536400" cy="536400"/>
          </a:xfrm>
          <a:prstGeom prst="rect">
            <a:avLst/>
          </a:prstGeom>
          <a:solidFill>
            <a:srgbClr val="0558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uFillTx/>
              <a:latin typeface="Aptos"/>
            </a:endParaRPr>
          </a:p>
        </p:txBody>
      </p:sp>
      <p:sp>
        <p:nvSpPr>
          <p:cNvPr id="283" name="Retângulo 13"/>
          <p:cNvSpPr/>
          <p:nvPr/>
        </p:nvSpPr>
        <p:spPr>
          <a:xfrm>
            <a:off x="4925880" y="3610080"/>
            <a:ext cx="536400" cy="536400"/>
          </a:xfrm>
          <a:prstGeom prst="rect">
            <a:avLst/>
          </a:prstGeom>
          <a:solidFill>
            <a:srgbClr val="2dba2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uFillTx/>
              <a:latin typeface="Aptos"/>
            </a:endParaRPr>
          </a:p>
        </p:txBody>
      </p:sp>
      <p:sp>
        <p:nvSpPr>
          <p:cNvPr id="284" name="Retângulo 14"/>
          <p:cNvSpPr/>
          <p:nvPr/>
        </p:nvSpPr>
        <p:spPr>
          <a:xfrm>
            <a:off x="2045880" y="2707920"/>
            <a:ext cx="536400" cy="536400"/>
          </a:xfrm>
          <a:prstGeom prst="rect">
            <a:avLst/>
          </a:prstGeom>
          <a:solidFill>
            <a:srgbClr val="17171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uFillTx/>
              <a:latin typeface="Aptos"/>
            </a:endParaRPr>
          </a:p>
        </p:txBody>
      </p:sp>
      <p:sp>
        <p:nvSpPr>
          <p:cNvPr id="285" name="Retângulo 15"/>
          <p:cNvSpPr/>
          <p:nvPr/>
        </p:nvSpPr>
        <p:spPr>
          <a:xfrm>
            <a:off x="2045880" y="3610080"/>
            <a:ext cx="536400" cy="536400"/>
          </a:xfrm>
          <a:prstGeom prst="rect">
            <a:avLst/>
          </a:prstGeom>
          <a:solidFill>
            <a:srgbClr val="fdfdfb"/>
          </a:solidFill>
          <a:ln w="12700">
            <a:solidFill>
              <a:srgbClr val="e9e9e9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uFillTx/>
              <a:latin typeface="Aptos"/>
            </a:endParaRPr>
          </a:p>
        </p:txBody>
      </p:sp>
      <p:sp>
        <p:nvSpPr>
          <p:cNvPr id="286" name="Retângulo 16"/>
          <p:cNvSpPr/>
          <p:nvPr/>
        </p:nvSpPr>
        <p:spPr>
          <a:xfrm>
            <a:off x="9605880" y="2707920"/>
            <a:ext cx="536400" cy="536400"/>
          </a:xfrm>
          <a:prstGeom prst="rect">
            <a:avLst/>
          </a:prstGeom>
          <a:solidFill>
            <a:srgbClr val="af2c1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uFillTx/>
              <a:latin typeface="Aptos"/>
            </a:endParaRPr>
          </a:p>
        </p:txBody>
      </p:sp>
      <p:sp>
        <p:nvSpPr>
          <p:cNvPr id="287" name="Retângulo 17"/>
          <p:cNvSpPr/>
          <p:nvPr/>
        </p:nvSpPr>
        <p:spPr>
          <a:xfrm>
            <a:off x="9605880" y="3610080"/>
            <a:ext cx="536400" cy="536400"/>
          </a:xfrm>
          <a:prstGeom prst="rect">
            <a:avLst/>
          </a:prstGeom>
          <a:solidFill>
            <a:srgbClr val="f233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uFillTx/>
              <a:latin typeface="Aptos"/>
            </a:endParaRPr>
          </a:p>
        </p:txBody>
      </p:sp>
      <p:sp>
        <p:nvSpPr>
          <p:cNvPr id="288" name="PlaceHolder 1"/>
          <p:cNvSpPr>
            <a:spLocks noGrp="1"/>
          </p:cNvSpPr>
          <p:nvPr>
            <p:ph type="sldNum" idx="32"/>
          </p:nvPr>
        </p:nvSpPr>
        <p:spPr>
          <a:xfrm>
            <a:off x="8173440" y="63529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rgbClr val="808080"/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EDC5BDD7-ACB8-4FC8-B160-EBC6F0477BD0}" type="slidenum">
              <a:rPr b="0" lang="pt-BR" sz="1200" strike="noStrike" u="none">
                <a:solidFill>
                  <a:srgbClr val="808080"/>
                </a:solidFill>
                <a:uFillTx/>
                <a:latin typeface="Arial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6" r:id="rId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tângulo 11"/>
          <p:cNvSpPr/>
          <p:nvPr/>
        </p:nvSpPr>
        <p:spPr>
          <a:xfrm>
            <a:off x="0" y="6213240"/>
            <a:ext cx="12188520" cy="641160"/>
          </a:xfrm>
          <a:prstGeom prst="rect">
            <a:avLst/>
          </a:prstGeom>
          <a:solidFill>
            <a:srgbClr val="f8f7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pt-BR" sz="1600" strike="noStrike" u="none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26" name="CaixaDeTexto 13"/>
          <p:cNvSpPr/>
          <p:nvPr/>
        </p:nvSpPr>
        <p:spPr>
          <a:xfrm>
            <a:off x="211680" y="6397200"/>
            <a:ext cx="5769360" cy="27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/>
              </a:rPr>
              <a:t>A responsabilidade pela idoneidade, originalidade e licitude dos conteúdos didáticos apresentados é do professor.</a:t>
            </a:r>
            <a:endParaRPr b="0" lang="pt-BR" sz="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/>
              </a:rPr>
              <a:t>Proibida a reprodução</a:t>
            </a: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/>
              </a:rPr>
              <a:t>, total ou parcial, sem autorização. Lei nº 9610/98</a:t>
            </a:r>
            <a:endParaRPr b="0" lang="pt-BR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7" name="Conector reto 14"/>
          <p:cNvCxnSpPr/>
          <p:nvPr/>
        </p:nvCxnSpPr>
        <p:spPr>
          <a:xfrm>
            <a:off x="11101680" y="6390000"/>
            <a:ext cx="3600" cy="294480"/>
          </a:xfrm>
          <a:prstGeom prst="straightConnector1">
            <a:avLst/>
          </a:prstGeom>
          <a:ln w="12700">
            <a:solidFill>
              <a:srgbClr val="808080"/>
            </a:solidFill>
            <a:round/>
          </a:ln>
        </p:spPr>
      </p:cxnSp>
      <p:pic>
        <p:nvPicPr>
          <p:cNvPr id="28" name="Gráfico 15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1286720" y="6387840"/>
            <a:ext cx="716400" cy="291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900000" y="2319840"/>
            <a:ext cx="103885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sldNum" idx="4"/>
          </p:nvPr>
        </p:nvSpPr>
        <p:spPr>
          <a:xfrm>
            <a:off x="8173440" y="63529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rgbClr val="808080"/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22313160-9B69-4A88-9BC6-87AC923640AD}" type="slidenum">
              <a:rPr b="0" lang="pt-BR" sz="1200" strike="noStrike" u="none">
                <a:solidFill>
                  <a:srgbClr val="808080"/>
                </a:solidFill>
                <a:uFillTx/>
                <a:latin typeface="Arial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tângulo 11"/>
          <p:cNvSpPr/>
          <p:nvPr/>
        </p:nvSpPr>
        <p:spPr>
          <a:xfrm>
            <a:off x="0" y="6213240"/>
            <a:ext cx="12188520" cy="641160"/>
          </a:xfrm>
          <a:prstGeom prst="rect">
            <a:avLst/>
          </a:prstGeom>
          <a:solidFill>
            <a:srgbClr val="f8f7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pt-BR" sz="1600" strike="noStrike" u="none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35" name="CaixaDeTexto 13"/>
          <p:cNvSpPr/>
          <p:nvPr/>
        </p:nvSpPr>
        <p:spPr>
          <a:xfrm>
            <a:off x="211680" y="6397200"/>
            <a:ext cx="5769360" cy="27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/>
              </a:rPr>
              <a:t>A responsabilidade pela idoneidade, originalidade e licitude dos conteúdos didáticos apresentados é do professor.</a:t>
            </a:r>
            <a:endParaRPr b="0" lang="pt-BR" sz="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/>
              </a:rPr>
              <a:t>Proibida a reprodução</a:t>
            </a: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/>
              </a:rPr>
              <a:t>, total ou parcial, sem autorização. Lei nº 9610/98</a:t>
            </a:r>
            <a:endParaRPr b="0" lang="pt-BR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36" name="Conector reto 14"/>
          <p:cNvCxnSpPr/>
          <p:nvPr/>
        </p:nvCxnSpPr>
        <p:spPr>
          <a:xfrm>
            <a:off x="11101680" y="6390000"/>
            <a:ext cx="3600" cy="294480"/>
          </a:xfrm>
          <a:prstGeom prst="straightConnector1">
            <a:avLst/>
          </a:prstGeom>
          <a:ln w="12700">
            <a:solidFill>
              <a:srgbClr val="808080"/>
            </a:solidFill>
            <a:round/>
          </a:ln>
        </p:spPr>
      </p:cxnSp>
      <p:pic>
        <p:nvPicPr>
          <p:cNvPr id="37" name="Gráfico 15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1286720" y="6387840"/>
            <a:ext cx="716400" cy="291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8" name="PlaceHolder 1"/>
          <p:cNvSpPr>
            <a:spLocks noGrp="1"/>
          </p:cNvSpPr>
          <p:nvPr>
            <p:ph type="sldNum" idx="5"/>
          </p:nvPr>
        </p:nvSpPr>
        <p:spPr>
          <a:xfrm>
            <a:off x="8173440" y="63529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rgbClr val="808080"/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1CAFA957-65EF-42CB-98E3-EBC325344E77}" type="slidenum">
              <a:rPr b="0" lang="pt-BR" sz="1200" strike="noStrike" u="none">
                <a:solidFill>
                  <a:srgbClr val="808080"/>
                </a:solidFill>
                <a:uFillTx/>
                <a:latin typeface="Arial"/>
              </a:rPr>
              <a:t>1</a:t>
            </a:fld>
            <a:endParaRPr b="0" lang="pt-B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Retângulo 11"/>
          <p:cNvSpPr/>
          <p:nvPr/>
        </p:nvSpPr>
        <p:spPr>
          <a:xfrm>
            <a:off x="0" y="6213240"/>
            <a:ext cx="12188520" cy="641160"/>
          </a:xfrm>
          <a:prstGeom prst="rect">
            <a:avLst/>
          </a:prstGeom>
          <a:solidFill>
            <a:srgbClr val="f8f7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pt-BR" sz="1600" strike="noStrike" u="none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40" name="CaixaDeTexto 13"/>
          <p:cNvSpPr/>
          <p:nvPr/>
        </p:nvSpPr>
        <p:spPr>
          <a:xfrm>
            <a:off x="211680" y="6397200"/>
            <a:ext cx="5769360" cy="27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/>
              </a:rPr>
              <a:t>A responsabilidade pela idoneidade, originalidade e licitude dos conteúdos didáticos apresentados é do professor.</a:t>
            </a:r>
            <a:endParaRPr b="0" lang="pt-BR" sz="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/>
              </a:rPr>
              <a:t>Proibida a reprodução</a:t>
            </a: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/>
              </a:rPr>
              <a:t>, total ou parcial, sem autorização. Lei nº 9610/98</a:t>
            </a:r>
            <a:endParaRPr b="0" lang="pt-BR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41" name="Conector reto 14"/>
          <p:cNvCxnSpPr/>
          <p:nvPr/>
        </p:nvCxnSpPr>
        <p:spPr>
          <a:xfrm>
            <a:off x="11101680" y="6390000"/>
            <a:ext cx="3600" cy="294480"/>
          </a:xfrm>
          <a:prstGeom prst="straightConnector1">
            <a:avLst/>
          </a:prstGeom>
          <a:ln w="12700">
            <a:solidFill>
              <a:srgbClr val="808080"/>
            </a:solidFill>
            <a:round/>
          </a:ln>
        </p:spPr>
      </p:cxnSp>
      <p:pic>
        <p:nvPicPr>
          <p:cNvPr id="42" name="Gráfico 15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1286720" y="6387840"/>
            <a:ext cx="716400" cy="291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900000" y="2319840"/>
            <a:ext cx="103885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46" name="PlaceHolder 4"/>
          <p:cNvSpPr>
            <a:spLocks noGrp="1"/>
          </p:cNvSpPr>
          <p:nvPr>
            <p:ph type="sldNum" idx="6"/>
          </p:nvPr>
        </p:nvSpPr>
        <p:spPr>
          <a:xfrm>
            <a:off x="8173440" y="63529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rgbClr val="808080"/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F73E3C6-CA96-48F9-8C72-5AB64D510D1A}" type="slidenum">
              <a:rPr b="0" lang="pt-BR" sz="1200" strike="noStrike" u="none">
                <a:solidFill>
                  <a:srgbClr val="808080"/>
                </a:solidFill>
                <a:uFillTx/>
                <a:latin typeface="Arial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4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Retângulo 11"/>
          <p:cNvSpPr/>
          <p:nvPr/>
        </p:nvSpPr>
        <p:spPr>
          <a:xfrm>
            <a:off x="0" y="6213240"/>
            <a:ext cx="12188520" cy="641160"/>
          </a:xfrm>
          <a:prstGeom prst="rect">
            <a:avLst/>
          </a:prstGeom>
          <a:solidFill>
            <a:srgbClr val="f8f7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pt-BR" sz="1600" strike="noStrike" u="none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51" name="CaixaDeTexto 13"/>
          <p:cNvSpPr/>
          <p:nvPr/>
        </p:nvSpPr>
        <p:spPr>
          <a:xfrm>
            <a:off x="211680" y="6397200"/>
            <a:ext cx="5769360" cy="27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/>
              </a:rPr>
              <a:t>A responsabilidade pela idoneidade, originalidade e licitude dos conteúdos didáticos apresentados é do professor.</a:t>
            </a:r>
            <a:endParaRPr b="0" lang="pt-BR" sz="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/>
              </a:rPr>
              <a:t>Proibida a reprodução</a:t>
            </a: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/>
              </a:rPr>
              <a:t>, total ou parcial, sem autorização. Lei nº 9610/98</a:t>
            </a:r>
            <a:endParaRPr b="0" lang="pt-BR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52" name="Conector reto 14"/>
          <p:cNvCxnSpPr/>
          <p:nvPr/>
        </p:nvCxnSpPr>
        <p:spPr>
          <a:xfrm>
            <a:off x="11101680" y="6390000"/>
            <a:ext cx="3600" cy="294480"/>
          </a:xfrm>
          <a:prstGeom prst="straightConnector1">
            <a:avLst/>
          </a:prstGeom>
          <a:ln w="12700">
            <a:solidFill>
              <a:srgbClr val="808080"/>
            </a:solidFill>
            <a:round/>
          </a:ln>
        </p:spPr>
      </p:cxnSp>
      <p:pic>
        <p:nvPicPr>
          <p:cNvPr id="53" name="Gráfico 15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1286720" y="6387840"/>
            <a:ext cx="716400" cy="291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900000" y="2319840"/>
            <a:ext cx="103885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56" name="PlaceHolder 3"/>
          <p:cNvSpPr>
            <a:spLocks noGrp="1"/>
          </p:cNvSpPr>
          <p:nvPr>
            <p:ph type="sldNum" idx="7"/>
          </p:nvPr>
        </p:nvSpPr>
        <p:spPr>
          <a:xfrm>
            <a:off x="8173440" y="63529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rgbClr val="808080"/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50C74AAF-F1EA-45C9-B2D3-5C6ED786D041}" type="slidenum">
              <a:rPr b="0" lang="pt-BR" sz="1200" strike="noStrike" u="none">
                <a:solidFill>
                  <a:srgbClr val="808080"/>
                </a:solidFill>
                <a:uFillTx/>
                <a:latin typeface="Arial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4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tângulo 11"/>
          <p:cNvSpPr/>
          <p:nvPr/>
        </p:nvSpPr>
        <p:spPr>
          <a:xfrm>
            <a:off x="0" y="6213240"/>
            <a:ext cx="12188520" cy="641160"/>
          </a:xfrm>
          <a:prstGeom prst="rect">
            <a:avLst/>
          </a:prstGeom>
          <a:solidFill>
            <a:srgbClr val="f8f7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pt-BR" sz="1600" strike="noStrike" u="none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60" name="CaixaDeTexto 13"/>
          <p:cNvSpPr/>
          <p:nvPr/>
        </p:nvSpPr>
        <p:spPr>
          <a:xfrm>
            <a:off x="211680" y="6397200"/>
            <a:ext cx="5769360" cy="27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/>
              </a:rPr>
              <a:t>A responsabilidade pela idoneidade, originalidade e licitude dos conteúdos didáticos apresentados é do professor.</a:t>
            </a:r>
            <a:endParaRPr b="0" lang="pt-BR" sz="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/>
              </a:rPr>
              <a:t>Proibida a reprodução</a:t>
            </a: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/>
              </a:rPr>
              <a:t>, total ou parcial, sem autorização. Lei nº 9610/98</a:t>
            </a:r>
            <a:endParaRPr b="0" lang="pt-BR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61" name="Conector reto 14"/>
          <p:cNvCxnSpPr/>
          <p:nvPr/>
        </p:nvCxnSpPr>
        <p:spPr>
          <a:xfrm>
            <a:off x="11101680" y="6390000"/>
            <a:ext cx="3600" cy="294480"/>
          </a:xfrm>
          <a:prstGeom prst="straightConnector1">
            <a:avLst/>
          </a:prstGeom>
          <a:ln w="12700">
            <a:solidFill>
              <a:srgbClr val="808080"/>
            </a:solidFill>
            <a:round/>
          </a:ln>
        </p:spPr>
      </p:cxnSp>
      <p:pic>
        <p:nvPicPr>
          <p:cNvPr id="62" name="Gráfico 15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1286720" y="6387840"/>
            <a:ext cx="716400" cy="291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3" name="PlaceHolder 1"/>
          <p:cNvSpPr>
            <a:spLocks noGrp="1"/>
          </p:cNvSpPr>
          <p:nvPr>
            <p:ph type="sldNum" idx="8"/>
          </p:nvPr>
        </p:nvSpPr>
        <p:spPr>
          <a:xfrm>
            <a:off x="8173440" y="63529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rgbClr val="808080"/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AD91C65D-0D18-47E1-B81D-82DD323F80DB}" type="slidenum">
              <a:rPr b="0" lang="pt-BR" sz="1200" strike="noStrike" u="none">
                <a:solidFill>
                  <a:srgbClr val="808080"/>
                </a:solidFill>
                <a:uFillTx/>
                <a:latin typeface="Arial"/>
              </a:rPr>
              <a:t>1</a:t>
            </a:fld>
            <a:endParaRPr b="0" lang="pt-B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4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cfcf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tângulo 11"/>
          <p:cNvSpPr/>
          <p:nvPr/>
        </p:nvSpPr>
        <p:spPr>
          <a:xfrm>
            <a:off x="0" y="6213240"/>
            <a:ext cx="12188520" cy="641160"/>
          </a:xfrm>
          <a:prstGeom prst="rect">
            <a:avLst/>
          </a:prstGeom>
          <a:solidFill>
            <a:srgbClr val="f8f7f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endParaRPr b="0" lang="pt-BR" sz="1600" strike="noStrike" u="none">
              <a:solidFill>
                <a:srgbClr val="ffffff"/>
              </a:solidFill>
              <a:uFillTx/>
              <a:latin typeface="Aptos"/>
            </a:endParaRPr>
          </a:p>
        </p:txBody>
      </p:sp>
      <p:sp>
        <p:nvSpPr>
          <p:cNvPr id="65" name="CaixaDeTexto 13"/>
          <p:cNvSpPr/>
          <p:nvPr/>
        </p:nvSpPr>
        <p:spPr>
          <a:xfrm>
            <a:off x="211680" y="6397200"/>
            <a:ext cx="5769360" cy="274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</a:pP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/>
              </a:rPr>
              <a:t>A responsabilidade pela idoneidade, originalidade e licitude dos conteúdos didáticos apresentados é do professor.</a:t>
            </a:r>
            <a:endParaRPr b="0" lang="pt-BR" sz="9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</a:pPr>
            <a:r>
              <a:rPr b="1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/>
              </a:rPr>
              <a:t>Proibida a reprodução</a:t>
            </a:r>
            <a:r>
              <a:rPr b="0" lang="pt-BR" sz="900" strike="noStrike" u="none">
                <a:solidFill>
                  <a:schemeClr val="dk1">
                    <a:lumMod val="85000"/>
                    <a:lumOff val="15000"/>
                  </a:schemeClr>
                </a:solidFill>
                <a:uFillTx/>
                <a:latin typeface="Arial"/>
              </a:rPr>
              <a:t>, total ou parcial, sem autorização. Lei nº 9610/98</a:t>
            </a:r>
            <a:endParaRPr b="0" lang="pt-BR" sz="9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66" name="Conector reto 14"/>
          <p:cNvCxnSpPr/>
          <p:nvPr/>
        </p:nvCxnSpPr>
        <p:spPr>
          <a:xfrm>
            <a:off x="11101680" y="6390000"/>
            <a:ext cx="3600" cy="294480"/>
          </a:xfrm>
          <a:prstGeom prst="straightConnector1">
            <a:avLst/>
          </a:prstGeom>
          <a:ln w="12700">
            <a:solidFill>
              <a:srgbClr val="808080"/>
            </a:solidFill>
            <a:round/>
          </a:ln>
        </p:spPr>
      </p:cxnSp>
      <p:pic>
        <p:nvPicPr>
          <p:cNvPr id="67" name="Gráfico 15" descr=""/>
          <p:cNvPicPr/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/>
        </p:blipFill>
        <p:spPr>
          <a:xfrm>
            <a:off x="11286720" y="6387840"/>
            <a:ext cx="716400" cy="291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900000" y="2319840"/>
            <a:ext cx="10388520" cy="624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do texto do título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0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39769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Clique para editar o formato de texto dos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2.º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3.º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4.º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5.º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6.º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1800" strike="noStrike" u="none">
                <a:solidFill>
                  <a:srgbClr val="000000"/>
                </a:solidFill>
                <a:uFillTx/>
                <a:latin typeface="Arial"/>
              </a:rPr>
              <a:t>7.º nível de tópicos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71" name="PlaceHolder 4"/>
          <p:cNvSpPr>
            <a:spLocks noGrp="1"/>
          </p:cNvSpPr>
          <p:nvPr>
            <p:ph type="sldNum" idx="9"/>
          </p:nvPr>
        </p:nvSpPr>
        <p:spPr>
          <a:xfrm>
            <a:off x="8173440" y="6352920"/>
            <a:ext cx="2739600" cy="3614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algn="l" pos="0"/>
              </a:tabLst>
              <a:defRPr b="0" lang="pt-BR" sz="1200" strike="noStrike" u="none">
                <a:solidFill>
                  <a:srgbClr val="808080"/>
                </a:solidFill>
                <a:uFillTx/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algn="l" pos="0"/>
              </a:tabLst>
            </a:pPr>
            <a:fld id="{B968F575-E7CB-4374-8D66-217E93F42DE9}" type="slidenum">
              <a:rPr b="0" lang="pt-BR" sz="1200" strike="noStrike" u="none">
                <a:solidFill>
                  <a:srgbClr val="808080"/>
                </a:solidFill>
                <a:uFillTx/>
                <a:latin typeface="Arial"/>
              </a:rPr>
              <a:t>&lt;número&gt;</a:t>
            </a:fld>
            <a:endParaRPr b="0" lang="pt-BR" sz="1200" strike="noStrike" u="none">
              <a:solidFill>
                <a:srgbClr val="000000"/>
              </a:solidFill>
              <a:uFillTx/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5" r:id="rId4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slideLayout" Target="../slideLayouts/slideLayout31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hyperlink" Target="https://www.planalto.gov.br/ccivil_03/leis/l9610.htm" TargetMode="External"/><Relationship Id="rId4" Type="http://schemas.openxmlformats.org/officeDocument/2006/relationships/slideLayout" Target="../slideLayouts/slideLayout3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svg"/><Relationship Id="rId3" Type="http://schemas.openxmlformats.org/officeDocument/2006/relationships/slideLayout" Target="../slideLayouts/slideLayout3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Retângulo 3"/>
          <p:cNvSpPr/>
          <p:nvPr/>
        </p:nvSpPr>
        <p:spPr>
          <a:xfrm>
            <a:off x="0" y="0"/>
            <a:ext cx="12188520" cy="68544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uFillTx/>
              <a:latin typeface="Aptos"/>
            </a:endParaRPr>
          </a:p>
        </p:txBody>
      </p:sp>
      <p:pic>
        <p:nvPicPr>
          <p:cNvPr id="290" name="Gráfico 4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9852120" y="5367600"/>
            <a:ext cx="1436400" cy="586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91" name="CaixaDeTexto 5"/>
          <p:cNvSpPr/>
          <p:nvPr/>
        </p:nvSpPr>
        <p:spPr>
          <a:xfrm>
            <a:off x="6587280" y="2872440"/>
            <a:ext cx="3776400" cy="974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pt-BR" sz="2400" strike="noStrike" u="none">
                <a:solidFill>
                  <a:srgbClr val="232322"/>
                </a:solidFill>
                <a:uFillTx/>
                <a:latin typeface="Arial"/>
              </a:rPr>
              <a:t>Título da aula/disciplina</a:t>
            </a: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pt-BR" sz="24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sv-SE" sz="1600" strike="noStrike" u="none">
                <a:solidFill>
                  <a:srgbClr val="232322"/>
                </a:solidFill>
                <a:uFillTx/>
                <a:latin typeface="Arial"/>
              </a:rPr>
              <a:t>Nome do(a) Professor(a)</a:t>
            </a:r>
            <a:endParaRPr b="0" lang="pt-BR" sz="16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cxnSp>
        <p:nvCxnSpPr>
          <p:cNvPr id="292" name="Conector reto 6"/>
          <p:cNvCxnSpPr/>
          <p:nvPr/>
        </p:nvCxnSpPr>
        <p:spPr>
          <a:xfrm>
            <a:off x="5867280" y="2734200"/>
            <a:ext cx="3600" cy="1392840"/>
          </a:xfrm>
          <a:prstGeom prst="straightConnector1">
            <a:avLst/>
          </a:prstGeom>
          <a:ln cap="rnd" w="0">
            <a:solidFill>
              <a:srgbClr val="c9c9c7"/>
            </a:solidFill>
          </a:ln>
        </p:spPr>
      </p:cxnSp>
      <p:sp>
        <p:nvSpPr>
          <p:cNvPr id="293" name=""/>
          <p:cNvSpPr/>
          <p:nvPr/>
        </p:nvSpPr>
        <p:spPr>
          <a:xfrm>
            <a:off x="2520000" y="2766600"/>
            <a:ext cx="3237840" cy="11901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pt-BR" sz="2800" strike="noStrike" u="none">
                <a:solidFill>
                  <a:srgbClr val="000000"/>
                </a:solidFill>
                <a:uFillTx/>
                <a:latin typeface="Barlow Condensed"/>
              </a:rPr>
              <a:t>MBA EM</a:t>
            </a:r>
            <a:r>
              <a:rPr b="0" lang="pt-BR" sz="2800" strike="noStrike" u="none">
                <a:solidFill>
                  <a:srgbClr val="000000"/>
                </a:solidFill>
                <a:uFillTx/>
                <a:latin typeface="Inter"/>
              </a:rPr>
              <a:t> </a:t>
            </a:r>
            <a:r>
              <a:rPr b="1" lang="pt-BR" sz="2800" strike="noStrike" u="none">
                <a:solidFill>
                  <a:srgbClr val="8245a4"/>
                </a:solidFill>
                <a:uFillTx/>
                <a:latin typeface="Barlow Condensed"/>
              </a:rPr>
              <a:t>NOMEMBA</a:t>
            </a:r>
            <a:endParaRPr b="0" lang="pt-BR" sz="2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Retângulo 3"/>
          <p:cNvSpPr/>
          <p:nvPr/>
        </p:nvSpPr>
        <p:spPr>
          <a:xfrm>
            <a:off x="0" y="0"/>
            <a:ext cx="12188520" cy="68544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uFillTx/>
              <a:latin typeface="Aptos"/>
            </a:endParaRPr>
          </a:p>
        </p:txBody>
      </p:sp>
      <p:pic>
        <p:nvPicPr>
          <p:cNvPr id="295" name="Gráfico 4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9852120" y="5367600"/>
            <a:ext cx="1436400" cy="586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296" name="CaixaDeTexto 6"/>
          <p:cNvSpPr/>
          <p:nvPr/>
        </p:nvSpPr>
        <p:spPr>
          <a:xfrm>
            <a:off x="928440" y="2425680"/>
            <a:ext cx="6442920" cy="109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0" rIns="0" tIns="0" bIns="0" anchor="t">
            <a:spAutoFit/>
          </a:bodyPr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pt-BR" sz="1800" strike="noStrike" u="none">
                <a:solidFill>
                  <a:srgbClr val="232322"/>
                </a:solidFill>
                <a:uFillTx/>
                <a:latin typeface="Arial"/>
              </a:rPr>
              <a:t>A responsabilidade pela idoneidade, originalidade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0" lang="pt-BR" sz="1800" strike="noStrike" u="none">
                <a:solidFill>
                  <a:srgbClr val="232322"/>
                </a:solidFill>
                <a:uFillTx/>
                <a:latin typeface="Arial"/>
              </a:rPr>
              <a:t>e licitude dos conteúdos didáticos apresentados é do professor.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  <a:p>
            <a:pPr defTabSz="914400">
              <a:lnSpc>
                <a:spcPct val="100000"/>
              </a:lnSpc>
              <a:tabLst>
                <a:tab algn="l" pos="0"/>
              </a:tabLst>
            </a:pPr>
            <a:r>
              <a:rPr b="1" lang="pt-BR" sz="1800" strike="noStrike" u="none">
                <a:solidFill>
                  <a:srgbClr val="232322"/>
                </a:solidFill>
                <a:uFillTx/>
                <a:latin typeface="Arial"/>
              </a:rPr>
              <a:t>Proibida a reprodução</a:t>
            </a:r>
            <a:r>
              <a:rPr b="0" lang="pt-BR" sz="1800" strike="noStrike" u="none">
                <a:solidFill>
                  <a:srgbClr val="232322"/>
                </a:solidFill>
                <a:uFillTx/>
                <a:latin typeface="Arial"/>
              </a:rPr>
              <a:t>, total ou parcial, sem autorização.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7" name="Retângulo: Cantos Arredondados 7">
            <a:hlinkClick r:id="rId3"/>
          </p:cNvPr>
          <p:cNvSpPr/>
          <p:nvPr/>
        </p:nvSpPr>
        <p:spPr>
          <a:xfrm>
            <a:off x="900000" y="4072320"/>
            <a:ext cx="1473840" cy="356400"/>
          </a:xfrm>
          <a:prstGeom prst="roundRect">
            <a:avLst>
              <a:gd name="adj" fmla="val 50000"/>
            </a:avLst>
          </a:prstGeom>
          <a:solidFill>
            <a:srgbClr val="8245a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72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pt-BR" sz="1400" strike="noStrike" u="sng">
                <a:solidFill>
                  <a:srgbClr val="ffffff"/>
                </a:solidFill>
                <a:uFillTx/>
                <a:latin typeface="Arial"/>
              </a:rPr>
              <a:t>Lei nº 9610/98</a:t>
            </a:r>
            <a:endParaRPr b="0" lang="pt-BR" sz="1400" strike="noStrike" u="none">
              <a:solidFill>
                <a:srgbClr val="ffffff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540000" y="540000"/>
            <a:ext cx="10743120" cy="476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>
              <a:buNone/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/>
          </p:nvPr>
        </p:nvSpPr>
        <p:spPr>
          <a:xfrm>
            <a:off x="540000" y="1380240"/>
            <a:ext cx="10743120" cy="20062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>
              <a:spcBef>
                <a:spcPts val="1417"/>
              </a:spcBef>
              <a:buNone/>
            </a:pP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Retângulo 3"/>
          <p:cNvSpPr/>
          <p:nvPr/>
        </p:nvSpPr>
        <p:spPr>
          <a:xfrm>
            <a:off x="0" y="0"/>
            <a:ext cx="12188520" cy="6854400"/>
          </a:xfrm>
          <a:prstGeom prst="rect">
            <a:avLst/>
          </a:prstGeom>
          <a:solidFill>
            <a:srgbClr val="fcfcf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</a:pPr>
            <a:endParaRPr b="0" lang="pt-BR" sz="1800" strike="noStrike" u="none">
              <a:solidFill>
                <a:schemeClr val="lt1"/>
              </a:solidFill>
              <a:uFillTx/>
              <a:latin typeface="Aptos"/>
            </a:endParaRPr>
          </a:p>
        </p:txBody>
      </p:sp>
      <p:pic>
        <p:nvPicPr>
          <p:cNvPr id="301" name="Gráfico 4" descr=""/>
          <p:cNvPicPr/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/>
        </p:blipFill>
        <p:spPr>
          <a:xfrm>
            <a:off x="5375880" y="5367600"/>
            <a:ext cx="1436400" cy="5868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02" name="CaixaDeTexto 6"/>
          <p:cNvSpPr/>
          <p:nvPr/>
        </p:nvSpPr>
        <p:spPr>
          <a:xfrm>
            <a:off x="4784760" y="2352240"/>
            <a:ext cx="262080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t">
            <a:sp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1" lang="pt-BR" sz="3200" strike="noStrike" u="none">
                <a:solidFill>
                  <a:srgbClr val="232322"/>
                </a:solidFill>
                <a:uFillTx/>
                <a:latin typeface="Arial"/>
              </a:rPr>
              <a:t>Obrigado(a)!</a:t>
            </a:r>
            <a:endParaRPr b="0" lang="pt-BR" sz="32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  <p:sp>
        <p:nvSpPr>
          <p:cNvPr id="303" name="Retângulo: Cantos Arredondados 7"/>
          <p:cNvSpPr/>
          <p:nvPr/>
        </p:nvSpPr>
        <p:spPr>
          <a:xfrm>
            <a:off x="1314360" y="3474360"/>
            <a:ext cx="9559440" cy="473760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 defTabSz="914400">
              <a:lnSpc>
                <a:spcPct val="100000"/>
              </a:lnSpc>
              <a:tabLst>
                <a:tab algn="l" pos="0"/>
              </a:tabLst>
            </a:pPr>
            <a:r>
              <a:rPr b="0" lang="pt-BR" sz="1800" strike="noStrike" u="none">
                <a:solidFill>
                  <a:srgbClr val="232322"/>
                </a:solidFill>
                <a:uFillTx/>
                <a:latin typeface="Arial"/>
              </a:rPr>
              <a:t>Nome do(a) Professor(a) | </a:t>
            </a:r>
            <a:r>
              <a:rPr b="0" lang="pt-BR" sz="1800" strike="noStrike" u="sng">
                <a:solidFill>
                  <a:srgbClr val="8245a4"/>
                </a:solidFill>
                <a:uFillTx/>
                <a:latin typeface="Arial"/>
              </a:rPr>
              <a:t>linkedin.perfil.com</a:t>
            </a:r>
            <a:endParaRPr b="0" lang="pt-BR" sz="1800" strike="noStrike" u="none">
              <a:solidFill>
                <a:srgbClr val="000000"/>
              </a:solidFill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Paleta MBX">
      <a:dk1>
        <a:srgbClr val="232322"/>
      </a:dk1>
      <a:lt1>
        <a:srgbClr val="fdfdfb"/>
      </a:lt1>
      <a:dk2>
        <a:srgbClr val="232323"/>
      </a:dk2>
      <a:lt2>
        <a:srgbClr val="f5f5f5"/>
      </a:lt2>
      <a:accent1>
        <a:srgbClr val="fec900"/>
      </a:accent1>
      <a:accent2>
        <a:srgbClr val="2dba2e"/>
      </a:accent2>
      <a:accent3>
        <a:srgbClr val="40c9d9"/>
      </a:accent3>
      <a:accent4>
        <a:srgbClr val="0558ff"/>
      </a:accent4>
      <a:accent5>
        <a:srgbClr val="9b45fe"/>
      </a:accent5>
      <a:accent6>
        <a:srgbClr val="f23300"/>
      </a:accent6>
      <a:hlink>
        <a:srgbClr val="2547c2"/>
      </a:hlink>
      <a:folHlink>
        <a:srgbClr val="4580c2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Tema do Office">
  <a:themeElements>
    <a:clrScheme name="Paleta MBX">
      <a:dk1>
        <a:srgbClr val="232322"/>
      </a:dk1>
      <a:lt1>
        <a:srgbClr val="fdfdfb"/>
      </a:lt1>
      <a:dk2>
        <a:srgbClr val="232323"/>
      </a:dk2>
      <a:lt2>
        <a:srgbClr val="f5f5f5"/>
      </a:lt2>
      <a:accent1>
        <a:srgbClr val="fec900"/>
      </a:accent1>
      <a:accent2>
        <a:srgbClr val="2dba2e"/>
      </a:accent2>
      <a:accent3>
        <a:srgbClr val="40c9d9"/>
      </a:accent3>
      <a:accent4>
        <a:srgbClr val="0558ff"/>
      </a:accent4>
      <a:accent5>
        <a:srgbClr val="9b45fe"/>
      </a:accent5>
      <a:accent6>
        <a:srgbClr val="f23300"/>
      </a:accent6>
      <a:hlink>
        <a:srgbClr val="2547c2"/>
      </a:hlink>
      <a:folHlink>
        <a:srgbClr val="4580c2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Tema do Office">
  <a:themeElements>
    <a:clrScheme name="Paleta MBX">
      <a:dk1>
        <a:srgbClr val="232322"/>
      </a:dk1>
      <a:lt1>
        <a:srgbClr val="fdfdfb"/>
      </a:lt1>
      <a:dk2>
        <a:srgbClr val="232323"/>
      </a:dk2>
      <a:lt2>
        <a:srgbClr val="f5f5f5"/>
      </a:lt2>
      <a:accent1>
        <a:srgbClr val="fec900"/>
      </a:accent1>
      <a:accent2>
        <a:srgbClr val="2dba2e"/>
      </a:accent2>
      <a:accent3>
        <a:srgbClr val="40c9d9"/>
      </a:accent3>
      <a:accent4>
        <a:srgbClr val="0558ff"/>
      </a:accent4>
      <a:accent5>
        <a:srgbClr val="9b45fe"/>
      </a:accent5>
      <a:accent6>
        <a:srgbClr val="f23300"/>
      </a:accent6>
      <a:hlink>
        <a:srgbClr val="2547c2"/>
      </a:hlink>
      <a:folHlink>
        <a:srgbClr val="4580c2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2.xml><?xml version="1.0" encoding="utf-8"?>
<a:theme xmlns:a="http://schemas.openxmlformats.org/drawingml/2006/main" xmlns:r="http://schemas.openxmlformats.org/officeDocument/2006/relationships" name="Tema do Office">
  <a:themeElements>
    <a:clrScheme name="Paleta MBX">
      <a:dk1>
        <a:srgbClr val="232322"/>
      </a:dk1>
      <a:lt1>
        <a:srgbClr val="fdfdfb"/>
      </a:lt1>
      <a:dk2>
        <a:srgbClr val="232323"/>
      </a:dk2>
      <a:lt2>
        <a:srgbClr val="f5f5f5"/>
      </a:lt2>
      <a:accent1>
        <a:srgbClr val="fec900"/>
      </a:accent1>
      <a:accent2>
        <a:srgbClr val="2dba2e"/>
      </a:accent2>
      <a:accent3>
        <a:srgbClr val="40c9d9"/>
      </a:accent3>
      <a:accent4>
        <a:srgbClr val="0558ff"/>
      </a:accent4>
      <a:accent5>
        <a:srgbClr val="9b45fe"/>
      </a:accent5>
      <a:accent6>
        <a:srgbClr val="f23300"/>
      </a:accent6>
      <a:hlink>
        <a:srgbClr val="2547c2"/>
      </a:hlink>
      <a:folHlink>
        <a:srgbClr val="4580c2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3.xml><?xml version="1.0" encoding="utf-8"?>
<a:theme xmlns:a="http://schemas.openxmlformats.org/drawingml/2006/main" xmlns:r="http://schemas.openxmlformats.org/officeDocument/2006/relationships" name="Tema do Office">
  <a:themeElements>
    <a:clrScheme name="Paleta MBX">
      <a:dk1>
        <a:srgbClr val="232322"/>
      </a:dk1>
      <a:lt1>
        <a:srgbClr val="fdfdfb"/>
      </a:lt1>
      <a:dk2>
        <a:srgbClr val="232323"/>
      </a:dk2>
      <a:lt2>
        <a:srgbClr val="f5f5f5"/>
      </a:lt2>
      <a:accent1>
        <a:srgbClr val="fec900"/>
      </a:accent1>
      <a:accent2>
        <a:srgbClr val="2dba2e"/>
      </a:accent2>
      <a:accent3>
        <a:srgbClr val="40c9d9"/>
      </a:accent3>
      <a:accent4>
        <a:srgbClr val="0558ff"/>
      </a:accent4>
      <a:accent5>
        <a:srgbClr val="9b45fe"/>
      </a:accent5>
      <a:accent6>
        <a:srgbClr val="f23300"/>
      </a:accent6>
      <a:hlink>
        <a:srgbClr val="2547c2"/>
      </a:hlink>
      <a:folHlink>
        <a:srgbClr val="4580c2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4.xml><?xml version="1.0" encoding="utf-8"?>
<a:theme xmlns:a="http://schemas.openxmlformats.org/drawingml/2006/main" xmlns:r="http://schemas.openxmlformats.org/officeDocument/2006/relationships" name="Tema do Office">
  <a:themeElements>
    <a:clrScheme name="Paleta MBX">
      <a:dk1>
        <a:srgbClr val="232322"/>
      </a:dk1>
      <a:lt1>
        <a:srgbClr val="fdfdfb"/>
      </a:lt1>
      <a:dk2>
        <a:srgbClr val="232323"/>
      </a:dk2>
      <a:lt2>
        <a:srgbClr val="f5f5f5"/>
      </a:lt2>
      <a:accent1>
        <a:srgbClr val="fec900"/>
      </a:accent1>
      <a:accent2>
        <a:srgbClr val="2dba2e"/>
      </a:accent2>
      <a:accent3>
        <a:srgbClr val="40c9d9"/>
      </a:accent3>
      <a:accent4>
        <a:srgbClr val="0558ff"/>
      </a:accent4>
      <a:accent5>
        <a:srgbClr val="9b45fe"/>
      </a:accent5>
      <a:accent6>
        <a:srgbClr val="f23300"/>
      </a:accent6>
      <a:hlink>
        <a:srgbClr val="2547c2"/>
      </a:hlink>
      <a:folHlink>
        <a:srgbClr val="4580c2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5.xml><?xml version="1.0" encoding="utf-8"?>
<a:theme xmlns:a="http://schemas.openxmlformats.org/drawingml/2006/main" xmlns:r="http://schemas.openxmlformats.org/officeDocument/2006/relationships" name="Tema do Office">
  <a:themeElements>
    <a:clrScheme name="Paleta MBX">
      <a:dk1>
        <a:srgbClr val="232322"/>
      </a:dk1>
      <a:lt1>
        <a:srgbClr val="fdfdfb"/>
      </a:lt1>
      <a:dk2>
        <a:srgbClr val="232323"/>
      </a:dk2>
      <a:lt2>
        <a:srgbClr val="f5f5f5"/>
      </a:lt2>
      <a:accent1>
        <a:srgbClr val="fec900"/>
      </a:accent1>
      <a:accent2>
        <a:srgbClr val="2dba2e"/>
      </a:accent2>
      <a:accent3>
        <a:srgbClr val="40c9d9"/>
      </a:accent3>
      <a:accent4>
        <a:srgbClr val="0558ff"/>
      </a:accent4>
      <a:accent5>
        <a:srgbClr val="9b45fe"/>
      </a:accent5>
      <a:accent6>
        <a:srgbClr val="f23300"/>
      </a:accent6>
      <a:hlink>
        <a:srgbClr val="2547c2"/>
      </a:hlink>
      <a:folHlink>
        <a:srgbClr val="4580c2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6.xml><?xml version="1.0" encoding="utf-8"?>
<a:theme xmlns:a="http://schemas.openxmlformats.org/drawingml/2006/main" xmlns:r="http://schemas.openxmlformats.org/officeDocument/2006/relationships" name="Tema do Office">
  <a:themeElements>
    <a:clrScheme name="Paleta MBX">
      <a:dk1>
        <a:srgbClr val="232322"/>
      </a:dk1>
      <a:lt1>
        <a:srgbClr val="fdfdfb"/>
      </a:lt1>
      <a:dk2>
        <a:srgbClr val="232323"/>
      </a:dk2>
      <a:lt2>
        <a:srgbClr val="f5f5f5"/>
      </a:lt2>
      <a:accent1>
        <a:srgbClr val="fec900"/>
      </a:accent1>
      <a:accent2>
        <a:srgbClr val="2dba2e"/>
      </a:accent2>
      <a:accent3>
        <a:srgbClr val="40c9d9"/>
      </a:accent3>
      <a:accent4>
        <a:srgbClr val="0558ff"/>
      </a:accent4>
      <a:accent5>
        <a:srgbClr val="9b45fe"/>
      </a:accent5>
      <a:accent6>
        <a:srgbClr val="f23300"/>
      </a:accent6>
      <a:hlink>
        <a:srgbClr val="2547c2"/>
      </a:hlink>
      <a:folHlink>
        <a:srgbClr val="4580c2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7.xml><?xml version="1.0" encoding="utf-8"?>
<a:theme xmlns:a="http://schemas.openxmlformats.org/drawingml/2006/main" xmlns:r="http://schemas.openxmlformats.org/officeDocument/2006/relationships" name="Tema do Office">
  <a:themeElements>
    <a:clrScheme name="Paleta MBX">
      <a:dk1>
        <a:srgbClr val="232322"/>
      </a:dk1>
      <a:lt1>
        <a:srgbClr val="fdfdfb"/>
      </a:lt1>
      <a:dk2>
        <a:srgbClr val="232323"/>
      </a:dk2>
      <a:lt2>
        <a:srgbClr val="f5f5f5"/>
      </a:lt2>
      <a:accent1>
        <a:srgbClr val="fec900"/>
      </a:accent1>
      <a:accent2>
        <a:srgbClr val="2dba2e"/>
      </a:accent2>
      <a:accent3>
        <a:srgbClr val="40c9d9"/>
      </a:accent3>
      <a:accent4>
        <a:srgbClr val="0558ff"/>
      </a:accent4>
      <a:accent5>
        <a:srgbClr val="9b45fe"/>
      </a:accent5>
      <a:accent6>
        <a:srgbClr val="f23300"/>
      </a:accent6>
      <a:hlink>
        <a:srgbClr val="2547c2"/>
      </a:hlink>
      <a:folHlink>
        <a:srgbClr val="4580c2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8.xml><?xml version="1.0" encoding="utf-8"?>
<a:theme xmlns:a="http://schemas.openxmlformats.org/drawingml/2006/main" xmlns:r="http://schemas.openxmlformats.org/officeDocument/2006/relationships" name="Tema do Office">
  <a:themeElements>
    <a:clrScheme name="Paleta MBX">
      <a:dk1>
        <a:srgbClr val="232322"/>
      </a:dk1>
      <a:lt1>
        <a:srgbClr val="fdfdfb"/>
      </a:lt1>
      <a:dk2>
        <a:srgbClr val="232323"/>
      </a:dk2>
      <a:lt2>
        <a:srgbClr val="f5f5f5"/>
      </a:lt2>
      <a:accent1>
        <a:srgbClr val="fec900"/>
      </a:accent1>
      <a:accent2>
        <a:srgbClr val="2dba2e"/>
      </a:accent2>
      <a:accent3>
        <a:srgbClr val="40c9d9"/>
      </a:accent3>
      <a:accent4>
        <a:srgbClr val="0558ff"/>
      </a:accent4>
      <a:accent5>
        <a:srgbClr val="9b45fe"/>
      </a:accent5>
      <a:accent6>
        <a:srgbClr val="f23300"/>
      </a:accent6>
      <a:hlink>
        <a:srgbClr val="2547c2"/>
      </a:hlink>
      <a:folHlink>
        <a:srgbClr val="4580c2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19.xml><?xml version="1.0" encoding="utf-8"?>
<a:theme xmlns:a="http://schemas.openxmlformats.org/drawingml/2006/main" xmlns:r="http://schemas.openxmlformats.org/officeDocument/2006/relationships" name="Tema do Office">
  <a:themeElements>
    <a:clrScheme name="Paleta MBX">
      <a:dk1>
        <a:srgbClr val="232322"/>
      </a:dk1>
      <a:lt1>
        <a:srgbClr val="fdfdfb"/>
      </a:lt1>
      <a:dk2>
        <a:srgbClr val="232323"/>
      </a:dk2>
      <a:lt2>
        <a:srgbClr val="f5f5f5"/>
      </a:lt2>
      <a:accent1>
        <a:srgbClr val="fec900"/>
      </a:accent1>
      <a:accent2>
        <a:srgbClr val="2dba2e"/>
      </a:accent2>
      <a:accent3>
        <a:srgbClr val="40c9d9"/>
      </a:accent3>
      <a:accent4>
        <a:srgbClr val="0558ff"/>
      </a:accent4>
      <a:accent5>
        <a:srgbClr val="9b45fe"/>
      </a:accent5>
      <a:accent6>
        <a:srgbClr val="f23300"/>
      </a:accent6>
      <a:hlink>
        <a:srgbClr val="2547c2"/>
      </a:hlink>
      <a:folHlink>
        <a:srgbClr val="4580c2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Paleta MBX">
      <a:dk1>
        <a:srgbClr val="232322"/>
      </a:dk1>
      <a:lt1>
        <a:srgbClr val="fdfdfb"/>
      </a:lt1>
      <a:dk2>
        <a:srgbClr val="232323"/>
      </a:dk2>
      <a:lt2>
        <a:srgbClr val="f5f5f5"/>
      </a:lt2>
      <a:accent1>
        <a:srgbClr val="fec900"/>
      </a:accent1>
      <a:accent2>
        <a:srgbClr val="2dba2e"/>
      </a:accent2>
      <a:accent3>
        <a:srgbClr val="40c9d9"/>
      </a:accent3>
      <a:accent4>
        <a:srgbClr val="0558ff"/>
      </a:accent4>
      <a:accent5>
        <a:srgbClr val="9b45fe"/>
      </a:accent5>
      <a:accent6>
        <a:srgbClr val="f23300"/>
      </a:accent6>
      <a:hlink>
        <a:srgbClr val="2547c2"/>
      </a:hlink>
      <a:folHlink>
        <a:srgbClr val="4580c2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0.xml><?xml version="1.0" encoding="utf-8"?>
<a:theme xmlns:a="http://schemas.openxmlformats.org/drawingml/2006/main" xmlns:r="http://schemas.openxmlformats.org/officeDocument/2006/relationships" name="Tema do Office">
  <a:themeElements>
    <a:clrScheme name="Paleta MBX">
      <a:dk1>
        <a:srgbClr val="232322"/>
      </a:dk1>
      <a:lt1>
        <a:srgbClr val="fdfdfb"/>
      </a:lt1>
      <a:dk2>
        <a:srgbClr val="232323"/>
      </a:dk2>
      <a:lt2>
        <a:srgbClr val="f5f5f5"/>
      </a:lt2>
      <a:accent1>
        <a:srgbClr val="fec900"/>
      </a:accent1>
      <a:accent2>
        <a:srgbClr val="2dba2e"/>
      </a:accent2>
      <a:accent3>
        <a:srgbClr val="40c9d9"/>
      </a:accent3>
      <a:accent4>
        <a:srgbClr val="0558ff"/>
      </a:accent4>
      <a:accent5>
        <a:srgbClr val="9b45fe"/>
      </a:accent5>
      <a:accent6>
        <a:srgbClr val="f23300"/>
      </a:accent6>
      <a:hlink>
        <a:srgbClr val="2547c2"/>
      </a:hlink>
      <a:folHlink>
        <a:srgbClr val="4580c2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1.xml><?xml version="1.0" encoding="utf-8"?>
<a:theme xmlns:a="http://schemas.openxmlformats.org/drawingml/2006/main" xmlns:r="http://schemas.openxmlformats.org/officeDocument/2006/relationships" name="Tema do Office">
  <a:themeElements>
    <a:clrScheme name="Paleta MBX">
      <a:dk1>
        <a:srgbClr val="232322"/>
      </a:dk1>
      <a:lt1>
        <a:srgbClr val="fdfdfb"/>
      </a:lt1>
      <a:dk2>
        <a:srgbClr val="232323"/>
      </a:dk2>
      <a:lt2>
        <a:srgbClr val="f5f5f5"/>
      </a:lt2>
      <a:accent1>
        <a:srgbClr val="fec900"/>
      </a:accent1>
      <a:accent2>
        <a:srgbClr val="2dba2e"/>
      </a:accent2>
      <a:accent3>
        <a:srgbClr val="40c9d9"/>
      </a:accent3>
      <a:accent4>
        <a:srgbClr val="0558ff"/>
      </a:accent4>
      <a:accent5>
        <a:srgbClr val="9b45fe"/>
      </a:accent5>
      <a:accent6>
        <a:srgbClr val="f23300"/>
      </a:accent6>
      <a:hlink>
        <a:srgbClr val="2547c2"/>
      </a:hlink>
      <a:folHlink>
        <a:srgbClr val="4580c2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2.xml><?xml version="1.0" encoding="utf-8"?>
<a:theme xmlns:a="http://schemas.openxmlformats.org/drawingml/2006/main" xmlns:r="http://schemas.openxmlformats.org/officeDocument/2006/relationships" name="Tema do Office">
  <a:themeElements>
    <a:clrScheme name="Paleta MBX">
      <a:dk1>
        <a:srgbClr val="232322"/>
      </a:dk1>
      <a:lt1>
        <a:srgbClr val="fdfdfb"/>
      </a:lt1>
      <a:dk2>
        <a:srgbClr val="232323"/>
      </a:dk2>
      <a:lt2>
        <a:srgbClr val="f5f5f5"/>
      </a:lt2>
      <a:accent1>
        <a:srgbClr val="fec900"/>
      </a:accent1>
      <a:accent2>
        <a:srgbClr val="2dba2e"/>
      </a:accent2>
      <a:accent3>
        <a:srgbClr val="40c9d9"/>
      </a:accent3>
      <a:accent4>
        <a:srgbClr val="0558ff"/>
      </a:accent4>
      <a:accent5>
        <a:srgbClr val="9b45fe"/>
      </a:accent5>
      <a:accent6>
        <a:srgbClr val="f23300"/>
      </a:accent6>
      <a:hlink>
        <a:srgbClr val="2547c2"/>
      </a:hlink>
      <a:folHlink>
        <a:srgbClr val="4580c2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3.xml><?xml version="1.0" encoding="utf-8"?>
<a:theme xmlns:a="http://schemas.openxmlformats.org/drawingml/2006/main" xmlns:r="http://schemas.openxmlformats.org/officeDocument/2006/relationships" name="Tema do Office">
  <a:themeElements>
    <a:clrScheme name="Paleta MBX">
      <a:dk1>
        <a:srgbClr val="232322"/>
      </a:dk1>
      <a:lt1>
        <a:srgbClr val="fdfdfb"/>
      </a:lt1>
      <a:dk2>
        <a:srgbClr val="232323"/>
      </a:dk2>
      <a:lt2>
        <a:srgbClr val="f5f5f5"/>
      </a:lt2>
      <a:accent1>
        <a:srgbClr val="fec900"/>
      </a:accent1>
      <a:accent2>
        <a:srgbClr val="2dba2e"/>
      </a:accent2>
      <a:accent3>
        <a:srgbClr val="40c9d9"/>
      </a:accent3>
      <a:accent4>
        <a:srgbClr val="0558ff"/>
      </a:accent4>
      <a:accent5>
        <a:srgbClr val="9b45fe"/>
      </a:accent5>
      <a:accent6>
        <a:srgbClr val="f23300"/>
      </a:accent6>
      <a:hlink>
        <a:srgbClr val="2547c2"/>
      </a:hlink>
      <a:folHlink>
        <a:srgbClr val="4580c2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4.xml><?xml version="1.0" encoding="utf-8"?>
<a:theme xmlns:a="http://schemas.openxmlformats.org/drawingml/2006/main" xmlns:r="http://schemas.openxmlformats.org/officeDocument/2006/relationships" name="Tema do Office">
  <a:themeElements>
    <a:clrScheme name="Paleta MBX">
      <a:dk1>
        <a:srgbClr val="232322"/>
      </a:dk1>
      <a:lt1>
        <a:srgbClr val="fdfdfb"/>
      </a:lt1>
      <a:dk2>
        <a:srgbClr val="232323"/>
      </a:dk2>
      <a:lt2>
        <a:srgbClr val="f5f5f5"/>
      </a:lt2>
      <a:accent1>
        <a:srgbClr val="fec900"/>
      </a:accent1>
      <a:accent2>
        <a:srgbClr val="2dba2e"/>
      </a:accent2>
      <a:accent3>
        <a:srgbClr val="40c9d9"/>
      </a:accent3>
      <a:accent4>
        <a:srgbClr val="0558ff"/>
      </a:accent4>
      <a:accent5>
        <a:srgbClr val="9b45fe"/>
      </a:accent5>
      <a:accent6>
        <a:srgbClr val="f23300"/>
      </a:accent6>
      <a:hlink>
        <a:srgbClr val="2547c2"/>
      </a:hlink>
      <a:folHlink>
        <a:srgbClr val="4580c2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5.xml><?xml version="1.0" encoding="utf-8"?>
<a:theme xmlns:a="http://schemas.openxmlformats.org/drawingml/2006/main" xmlns:r="http://schemas.openxmlformats.org/officeDocument/2006/relationships" name="Tema do Office">
  <a:themeElements>
    <a:clrScheme name="Paleta MBX">
      <a:dk1>
        <a:srgbClr val="232322"/>
      </a:dk1>
      <a:lt1>
        <a:srgbClr val="fdfdfb"/>
      </a:lt1>
      <a:dk2>
        <a:srgbClr val="232323"/>
      </a:dk2>
      <a:lt2>
        <a:srgbClr val="f5f5f5"/>
      </a:lt2>
      <a:accent1>
        <a:srgbClr val="fec900"/>
      </a:accent1>
      <a:accent2>
        <a:srgbClr val="2dba2e"/>
      </a:accent2>
      <a:accent3>
        <a:srgbClr val="40c9d9"/>
      </a:accent3>
      <a:accent4>
        <a:srgbClr val="0558ff"/>
      </a:accent4>
      <a:accent5>
        <a:srgbClr val="9b45fe"/>
      </a:accent5>
      <a:accent6>
        <a:srgbClr val="f23300"/>
      </a:accent6>
      <a:hlink>
        <a:srgbClr val="2547c2"/>
      </a:hlink>
      <a:folHlink>
        <a:srgbClr val="4580c2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6.xml><?xml version="1.0" encoding="utf-8"?>
<a:theme xmlns:a="http://schemas.openxmlformats.org/drawingml/2006/main" xmlns:r="http://schemas.openxmlformats.org/officeDocument/2006/relationships" name="Tema do Office">
  <a:themeElements>
    <a:clrScheme name="Paleta MBX">
      <a:dk1>
        <a:srgbClr val="232322"/>
      </a:dk1>
      <a:lt1>
        <a:srgbClr val="fdfdfb"/>
      </a:lt1>
      <a:dk2>
        <a:srgbClr val="232323"/>
      </a:dk2>
      <a:lt2>
        <a:srgbClr val="f5f5f5"/>
      </a:lt2>
      <a:accent1>
        <a:srgbClr val="fec900"/>
      </a:accent1>
      <a:accent2>
        <a:srgbClr val="2dba2e"/>
      </a:accent2>
      <a:accent3>
        <a:srgbClr val="40c9d9"/>
      </a:accent3>
      <a:accent4>
        <a:srgbClr val="0558ff"/>
      </a:accent4>
      <a:accent5>
        <a:srgbClr val="9b45fe"/>
      </a:accent5>
      <a:accent6>
        <a:srgbClr val="f23300"/>
      </a:accent6>
      <a:hlink>
        <a:srgbClr val="2547c2"/>
      </a:hlink>
      <a:folHlink>
        <a:srgbClr val="4580c2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7.xml><?xml version="1.0" encoding="utf-8"?>
<a:theme xmlns:a="http://schemas.openxmlformats.org/drawingml/2006/main" xmlns:r="http://schemas.openxmlformats.org/officeDocument/2006/relationships" name="Tema do Office">
  <a:themeElements>
    <a:clrScheme name="Paleta MBX">
      <a:dk1>
        <a:srgbClr val="232322"/>
      </a:dk1>
      <a:lt1>
        <a:srgbClr val="fdfdfb"/>
      </a:lt1>
      <a:dk2>
        <a:srgbClr val="232323"/>
      </a:dk2>
      <a:lt2>
        <a:srgbClr val="f5f5f5"/>
      </a:lt2>
      <a:accent1>
        <a:srgbClr val="fec900"/>
      </a:accent1>
      <a:accent2>
        <a:srgbClr val="2dba2e"/>
      </a:accent2>
      <a:accent3>
        <a:srgbClr val="40c9d9"/>
      </a:accent3>
      <a:accent4>
        <a:srgbClr val="0558ff"/>
      </a:accent4>
      <a:accent5>
        <a:srgbClr val="9b45fe"/>
      </a:accent5>
      <a:accent6>
        <a:srgbClr val="f23300"/>
      </a:accent6>
      <a:hlink>
        <a:srgbClr val="2547c2"/>
      </a:hlink>
      <a:folHlink>
        <a:srgbClr val="4580c2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8.xml><?xml version="1.0" encoding="utf-8"?>
<a:theme xmlns:a="http://schemas.openxmlformats.org/drawingml/2006/main" xmlns:r="http://schemas.openxmlformats.org/officeDocument/2006/relationships" name="Tema do Office">
  <a:themeElements>
    <a:clrScheme name="Paleta MBX">
      <a:dk1>
        <a:srgbClr val="232322"/>
      </a:dk1>
      <a:lt1>
        <a:srgbClr val="fdfdfb"/>
      </a:lt1>
      <a:dk2>
        <a:srgbClr val="232323"/>
      </a:dk2>
      <a:lt2>
        <a:srgbClr val="f5f5f5"/>
      </a:lt2>
      <a:accent1>
        <a:srgbClr val="fec900"/>
      </a:accent1>
      <a:accent2>
        <a:srgbClr val="2dba2e"/>
      </a:accent2>
      <a:accent3>
        <a:srgbClr val="40c9d9"/>
      </a:accent3>
      <a:accent4>
        <a:srgbClr val="0558ff"/>
      </a:accent4>
      <a:accent5>
        <a:srgbClr val="9b45fe"/>
      </a:accent5>
      <a:accent6>
        <a:srgbClr val="f23300"/>
      </a:accent6>
      <a:hlink>
        <a:srgbClr val="2547c2"/>
      </a:hlink>
      <a:folHlink>
        <a:srgbClr val="4580c2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29.xml><?xml version="1.0" encoding="utf-8"?>
<a:theme xmlns:a="http://schemas.openxmlformats.org/drawingml/2006/main" xmlns:r="http://schemas.openxmlformats.org/officeDocument/2006/relationships" name="Tema do Office">
  <a:themeElements>
    <a:clrScheme name="Paleta MBX">
      <a:dk1>
        <a:srgbClr val="232322"/>
      </a:dk1>
      <a:lt1>
        <a:srgbClr val="fdfdfb"/>
      </a:lt1>
      <a:dk2>
        <a:srgbClr val="232323"/>
      </a:dk2>
      <a:lt2>
        <a:srgbClr val="f5f5f5"/>
      </a:lt2>
      <a:accent1>
        <a:srgbClr val="fec900"/>
      </a:accent1>
      <a:accent2>
        <a:srgbClr val="2dba2e"/>
      </a:accent2>
      <a:accent3>
        <a:srgbClr val="40c9d9"/>
      </a:accent3>
      <a:accent4>
        <a:srgbClr val="0558ff"/>
      </a:accent4>
      <a:accent5>
        <a:srgbClr val="9b45fe"/>
      </a:accent5>
      <a:accent6>
        <a:srgbClr val="f23300"/>
      </a:accent6>
      <a:hlink>
        <a:srgbClr val="2547c2"/>
      </a:hlink>
      <a:folHlink>
        <a:srgbClr val="4580c2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Tema do Office">
  <a:themeElements>
    <a:clrScheme name="Paleta MBX">
      <a:dk1>
        <a:srgbClr val="232322"/>
      </a:dk1>
      <a:lt1>
        <a:srgbClr val="fdfdfb"/>
      </a:lt1>
      <a:dk2>
        <a:srgbClr val="232323"/>
      </a:dk2>
      <a:lt2>
        <a:srgbClr val="f5f5f5"/>
      </a:lt2>
      <a:accent1>
        <a:srgbClr val="fec900"/>
      </a:accent1>
      <a:accent2>
        <a:srgbClr val="2dba2e"/>
      </a:accent2>
      <a:accent3>
        <a:srgbClr val="40c9d9"/>
      </a:accent3>
      <a:accent4>
        <a:srgbClr val="0558ff"/>
      </a:accent4>
      <a:accent5>
        <a:srgbClr val="9b45fe"/>
      </a:accent5>
      <a:accent6>
        <a:srgbClr val="f23300"/>
      </a:accent6>
      <a:hlink>
        <a:srgbClr val="2547c2"/>
      </a:hlink>
      <a:folHlink>
        <a:srgbClr val="4580c2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0.xml><?xml version="1.0" encoding="utf-8"?>
<a:theme xmlns:a="http://schemas.openxmlformats.org/drawingml/2006/main" xmlns:r="http://schemas.openxmlformats.org/officeDocument/2006/relationships" name="Tema do Office">
  <a:themeElements>
    <a:clrScheme name="Paleta MBX">
      <a:dk1>
        <a:srgbClr val="232322"/>
      </a:dk1>
      <a:lt1>
        <a:srgbClr val="fdfdfb"/>
      </a:lt1>
      <a:dk2>
        <a:srgbClr val="232323"/>
      </a:dk2>
      <a:lt2>
        <a:srgbClr val="f5f5f5"/>
      </a:lt2>
      <a:accent1>
        <a:srgbClr val="fec900"/>
      </a:accent1>
      <a:accent2>
        <a:srgbClr val="2dba2e"/>
      </a:accent2>
      <a:accent3>
        <a:srgbClr val="40c9d9"/>
      </a:accent3>
      <a:accent4>
        <a:srgbClr val="0558ff"/>
      </a:accent4>
      <a:accent5>
        <a:srgbClr val="9b45fe"/>
      </a:accent5>
      <a:accent6>
        <a:srgbClr val="f23300"/>
      </a:accent6>
      <a:hlink>
        <a:srgbClr val="2547c2"/>
      </a:hlink>
      <a:folHlink>
        <a:srgbClr val="4580c2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1.xml><?xml version="1.0" encoding="utf-8"?>
<a:theme xmlns:a="http://schemas.openxmlformats.org/drawingml/2006/main" xmlns:r="http://schemas.openxmlformats.org/officeDocument/2006/relationships" name="Tema do Office">
  <a:themeElements>
    <a:clrScheme name="Paleta MBX">
      <a:dk1>
        <a:srgbClr val="232322"/>
      </a:dk1>
      <a:lt1>
        <a:srgbClr val="fdfdfb"/>
      </a:lt1>
      <a:dk2>
        <a:srgbClr val="232323"/>
      </a:dk2>
      <a:lt2>
        <a:srgbClr val="f5f5f5"/>
      </a:lt2>
      <a:accent1>
        <a:srgbClr val="fec900"/>
      </a:accent1>
      <a:accent2>
        <a:srgbClr val="2dba2e"/>
      </a:accent2>
      <a:accent3>
        <a:srgbClr val="40c9d9"/>
      </a:accent3>
      <a:accent4>
        <a:srgbClr val="0558ff"/>
      </a:accent4>
      <a:accent5>
        <a:srgbClr val="9b45fe"/>
      </a:accent5>
      <a:accent6>
        <a:srgbClr val="f23300"/>
      </a:accent6>
      <a:hlink>
        <a:srgbClr val="2547c2"/>
      </a:hlink>
      <a:folHlink>
        <a:srgbClr val="4580c2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2.xml><?xml version="1.0" encoding="utf-8"?>
<a:theme xmlns:a="http://schemas.openxmlformats.org/drawingml/2006/main" xmlns:r="http://schemas.openxmlformats.org/officeDocument/2006/relationships" name="Tema do Office">
  <a:themeElements>
    <a:clrScheme name="Paleta MBX">
      <a:dk1>
        <a:srgbClr val="232322"/>
      </a:dk1>
      <a:lt1>
        <a:srgbClr val="fdfdfb"/>
      </a:lt1>
      <a:dk2>
        <a:srgbClr val="232323"/>
      </a:dk2>
      <a:lt2>
        <a:srgbClr val="f5f5f5"/>
      </a:lt2>
      <a:accent1>
        <a:srgbClr val="fec900"/>
      </a:accent1>
      <a:accent2>
        <a:srgbClr val="2dba2e"/>
      </a:accent2>
      <a:accent3>
        <a:srgbClr val="40c9d9"/>
      </a:accent3>
      <a:accent4>
        <a:srgbClr val="0558ff"/>
      </a:accent4>
      <a:accent5>
        <a:srgbClr val="9b45fe"/>
      </a:accent5>
      <a:accent6>
        <a:srgbClr val="f23300"/>
      </a:accent6>
      <a:hlink>
        <a:srgbClr val="2547c2"/>
      </a:hlink>
      <a:folHlink>
        <a:srgbClr val="4580c2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33.xml><?xml version="1.0" encoding="utf-8"?>
<a:theme xmlns:a="http://schemas.openxmlformats.org/drawingml/2006/main" xmlns:r="http://schemas.openxmlformats.org/officeDocument/2006/relationships" name="Tema do Office">
  <a:themeElements>
    <a:clrScheme name="Paleta MBX">
      <a:dk1>
        <a:srgbClr val="232322"/>
      </a:dk1>
      <a:lt1>
        <a:srgbClr val="fdfdfb"/>
      </a:lt1>
      <a:dk2>
        <a:srgbClr val="232323"/>
      </a:dk2>
      <a:lt2>
        <a:srgbClr val="f5f5f5"/>
      </a:lt2>
      <a:accent1>
        <a:srgbClr val="fec900"/>
      </a:accent1>
      <a:accent2>
        <a:srgbClr val="2dba2e"/>
      </a:accent2>
      <a:accent3>
        <a:srgbClr val="40c9d9"/>
      </a:accent3>
      <a:accent4>
        <a:srgbClr val="0558ff"/>
      </a:accent4>
      <a:accent5>
        <a:srgbClr val="9b45fe"/>
      </a:accent5>
      <a:accent6>
        <a:srgbClr val="f23300"/>
      </a:accent6>
      <a:hlink>
        <a:srgbClr val="2547c2"/>
      </a:hlink>
      <a:folHlink>
        <a:srgbClr val="4580c2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Tema do Office">
  <a:themeElements>
    <a:clrScheme name="Paleta MBX">
      <a:dk1>
        <a:srgbClr val="232322"/>
      </a:dk1>
      <a:lt1>
        <a:srgbClr val="fdfdfb"/>
      </a:lt1>
      <a:dk2>
        <a:srgbClr val="232323"/>
      </a:dk2>
      <a:lt2>
        <a:srgbClr val="f5f5f5"/>
      </a:lt2>
      <a:accent1>
        <a:srgbClr val="fec900"/>
      </a:accent1>
      <a:accent2>
        <a:srgbClr val="2dba2e"/>
      </a:accent2>
      <a:accent3>
        <a:srgbClr val="40c9d9"/>
      </a:accent3>
      <a:accent4>
        <a:srgbClr val="0558ff"/>
      </a:accent4>
      <a:accent5>
        <a:srgbClr val="9b45fe"/>
      </a:accent5>
      <a:accent6>
        <a:srgbClr val="f23300"/>
      </a:accent6>
      <a:hlink>
        <a:srgbClr val="2547c2"/>
      </a:hlink>
      <a:folHlink>
        <a:srgbClr val="4580c2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Tema do Office">
  <a:themeElements>
    <a:clrScheme name="Paleta MBX">
      <a:dk1>
        <a:srgbClr val="232322"/>
      </a:dk1>
      <a:lt1>
        <a:srgbClr val="fdfdfb"/>
      </a:lt1>
      <a:dk2>
        <a:srgbClr val="232323"/>
      </a:dk2>
      <a:lt2>
        <a:srgbClr val="f5f5f5"/>
      </a:lt2>
      <a:accent1>
        <a:srgbClr val="fec900"/>
      </a:accent1>
      <a:accent2>
        <a:srgbClr val="2dba2e"/>
      </a:accent2>
      <a:accent3>
        <a:srgbClr val="40c9d9"/>
      </a:accent3>
      <a:accent4>
        <a:srgbClr val="0558ff"/>
      </a:accent4>
      <a:accent5>
        <a:srgbClr val="9b45fe"/>
      </a:accent5>
      <a:accent6>
        <a:srgbClr val="f23300"/>
      </a:accent6>
      <a:hlink>
        <a:srgbClr val="2547c2"/>
      </a:hlink>
      <a:folHlink>
        <a:srgbClr val="4580c2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Tema do Office">
  <a:themeElements>
    <a:clrScheme name="Paleta MBX">
      <a:dk1>
        <a:srgbClr val="232322"/>
      </a:dk1>
      <a:lt1>
        <a:srgbClr val="fdfdfb"/>
      </a:lt1>
      <a:dk2>
        <a:srgbClr val="232323"/>
      </a:dk2>
      <a:lt2>
        <a:srgbClr val="f5f5f5"/>
      </a:lt2>
      <a:accent1>
        <a:srgbClr val="fec900"/>
      </a:accent1>
      <a:accent2>
        <a:srgbClr val="2dba2e"/>
      </a:accent2>
      <a:accent3>
        <a:srgbClr val="40c9d9"/>
      </a:accent3>
      <a:accent4>
        <a:srgbClr val="0558ff"/>
      </a:accent4>
      <a:accent5>
        <a:srgbClr val="9b45fe"/>
      </a:accent5>
      <a:accent6>
        <a:srgbClr val="f23300"/>
      </a:accent6>
      <a:hlink>
        <a:srgbClr val="2547c2"/>
      </a:hlink>
      <a:folHlink>
        <a:srgbClr val="4580c2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Tema do Office">
  <a:themeElements>
    <a:clrScheme name="Paleta MBX">
      <a:dk1>
        <a:srgbClr val="232322"/>
      </a:dk1>
      <a:lt1>
        <a:srgbClr val="fdfdfb"/>
      </a:lt1>
      <a:dk2>
        <a:srgbClr val="232323"/>
      </a:dk2>
      <a:lt2>
        <a:srgbClr val="f5f5f5"/>
      </a:lt2>
      <a:accent1>
        <a:srgbClr val="fec900"/>
      </a:accent1>
      <a:accent2>
        <a:srgbClr val="2dba2e"/>
      </a:accent2>
      <a:accent3>
        <a:srgbClr val="40c9d9"/>
      </a:accent3>
      <a:accent4>
        <a:srgbClr val="0558ff"/>
      </a:accent4>
      <a:accent5>
        <a:srgbClr val="9b45fe"/>
      </a:accent5>
      <a:accent6>
        <a:srgbClr val="f23300"/>
      </a:accent6>
      <a:hlink>
        <a:srgbClr val="2547c2"/>
      </a:hlink>
      <a:folHlink>
        <a:srgbClr val="4580c2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Tema do Office">
  <a:themeElements>
    <a:clrScheme name="Paleta MBX">
      <a:dk1>
        <a:srgbClr val="232322"/>
      </a:dk1>
      <a:lt1>
        <a:srgbClr val="fdfdfb"/>
      </a:lt1>
      <a:dk2>
        <a:srgbClr val="232323"/>
      </a:dk2>
      <a:lt2>
        <a:srgbClr val="f5f5f5"/>
      </a:lt2>
      <a:accent1>
        <a:srgbClr val="fec900"/>
      </a:accent1>
      <a:accent2>
        <a:srgbClr val="2dba2e"/>
      </a:accent2>
      <a:accent3>
        <a:srgbClr val="40c9d9"/>
      </a:accent3>
      <a:accent4>
        <a:srgbClr val="0558ff"/>
      </a:accent4>
      <a:accent5>
        <a:srgbClr val="9b45fe"/>
      </a:accent5>
      <a:accent6>
        <a:srgbClr val="f23300"/>
      </a:accent6>
      <a:hlink>
        <a:srgbClr val="2547c2"/>
      </a:hlink>
      <a:folHlink>
        <a:srgbClr val="4580c2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Tema do Office">
  <a:themeElements>
    <a:clrScheme name="Paleta MBX">
      <a:dk1>
        <a:srgbClr val="232322"/>
      </a:dk1>
      <a:lt1>
        <a:srgbClr val="fdfdfb"/>
      </a:lt1>
      <a:dk2>
        <a:srgbClr val="232323"/>
      </a:dk2>
      <a:lt2>
        <a:srgbClr val="f5f5f5"/>
      </a:lt2>
      <a:accent1>
        <a:srgbClr val="fec900"/>
      </a:accent1>
      <a:accent2>
        <a:srgbClr val="2dba2e"/>
      </a:accent2>
      <a:accent3>
        <a:srgbClr val="40c9d9"/>
      </a:accent3>
      <a:accent4>
        <a:srgbClr val="0558ff"/>
      </a:accent4>
      <a:accent5>
        <a:srgbClr val="9b45fe"/>
      </a:accent5>
      <a:accent6>
        <a:srgbClr val="f23300"/>
      </a:accent6>
      <a:hlink>
        <a:srgbClr val="2547c2"/>
      </a:hlink>
      <a:folHlink>
        <a:srgbClr val="4580c2"/>
      </a:folHlink>
    </a:clrScheme>
    <a:fontScheme name="Office">
      <a:majorFont>
        <a:latin typeface="Aptos Display" panose="02110004020202020204" pitchFamily="0" charset="1"/>
        <a:ea typeface=""/>
        <a:cs typeface=""/>
      </a:majorFont>
      <a:minorFont>
        <a:latin typeface="Aptos" panose="02110004020202020204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lumMod val="110000"/>
                <a:tint val="67000"/>
              </a:schemeClr>
            </a:gs>
            <a:gs pos="50000">
              <a:schemeClr val="phClr">
                <a:lumMod val="105000"/>
                <a:tint val="73000"/>
              </a:schemeClr>
            </a:gs>
            <a:gs pos="100000">
              <a:schemeClr val="phClr">
                <a:lumMod val="105000"/>
                <a:tint val="81000"/>
              </a:schemeClr>
            </a:gs>
          </a:gsLst>
          <a:lin ang="5400000" scaled="0"/>
          <a:tileRect l="0" t="0" r="0" b="0"/>
        </a:gradFill>
        <a:gradFill>
          <a:gsLst>
            <a:gs pos="0">
              <a:schemeClr val="phClr">
                <a:lumMod val="102000"/>
                <a:tint val="94000"/>
              </a:schemeClr>
            </a:gs>
            <a:gs pos="50000">
              <a:schemeClr val="phClr">
                <a:lumMod val="100000"/>
                <a:shade val="100000"/>
              </a:schemeClr>
            </a:gs>
            <a:gs pos="100000">
              <a:schemeClr val="phClr">
                <a:lumMod val="99000"/>
                <a:shade val="78000"/>
              </a:schemeClr>
            </a:gs>
          </a:gsLst>
          <a:lin ang="5400000" scaled="0"/>
          <a:tileRect l="0" t="0" r="0" b="0"/>
        </a:gradFill>
      </a:fillStyleLst>
      <a:lnStyleLst>
        <a:ln w="12700" cap="flat" cmpd="sng" algn="ctr">
          <a:prstDash val="solid"/>
          <a:miter lim="800000"/>
        </a:ln>
        <a:ln w="19050" cap="flat" cmpd="sng" algn="ctr">
          <a:prstDash val="solid"/>
          <a:miter lim="800000"/>
        </a:ln>
        <a:ln w="25400" cap="flat" cmpd="sng" algn="ctr"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>
            <a:tint val="95000"/>
          </a:schemeClr>
        </a:solidFill>
        <a:gradFill>
          <a:gsLst>
            <a:gs pos="0">
              <a:schemeClr val="phClr">
                <a:tint val="93000"/>
                <a:shade val="98000"/>
                <a:lumMod val="102000"/>
              </a:schemeClr>
            </a:gs>
            <a:gs pos="50000">
              <a:schemeClr val="phClr">
                <a:tint val="98000"/>
                <a:shade val="90000"/>
                <a:lumMod val="103000"/>
              </a:schemeClr>
            </a:gs>
            <a:gs pos="100000">
              <a:schemeClr val="phClr">
                <a:shade val="63000"/>
              </a:schemeClr>
            </a:gs>
          </a:gsLst>
          <a:lin ang="5400000" scaled="0"/>
          <a:tileRect l="0" t="0" r="0" b="0"/>
        </a:gradFill>
      </a:bgFillStyleLst>
    </a:fmtScheme>
  </a:themeElements>
</a:theme>
</file>

<file path=customXml/_rels/item1.xml.rels><?xml version="1.0" encoding="UTF-8"?>
<Relationships xmlns="http://schemas.openxmlformats.org/package/2006/relationships"><Relationship Id="rId1" Type="http://schemas.openxmlformats.org/officeDocument/2006/relationships/customXmlProps" Target="itemProps1.xml"/>
</Relationships>
</file>

<file path=customXml/_rels/item2.xml.rels><?xml version="1.0" encoding="UTF-8"?>
<Relationships xmlns="http://schemas.openxmlformats.org/package/2006/relationships"><Relationship Id="rId1" Type="http://schemas.openxmlformats.org/officeDocument/2006/relationships/customXmlProps" Target="itemProps2.xml"/>
</Relationships>
</file>

<file path=customXml/_rels/item3.xml.rels><?xml version="1.0" encoding="UTF-8"?>
<Relationships xmlns="http://schemas.openxmlformats.org/package/2006/relationships"><Relationship Id="rId1" Type="http://schemas.openxmlformats.org/officeDocument/2006/relationships/customXmlProps" Target="itemProps3.xml"/>
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5e253ad8-99bc-4895-b377-eab5d2679348">
      <Terms xmlns="http://schemas.microsoft.com/office/infopath/2007/PartnerControls"/>
    </lcf76f155ced4ddcb4097134ff3c332f>
    <TaxCatchAll xmlns="45bd9b4a-47bd-4c71-9096-100877aa1038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FD511CDFD32BAE4DB6984ACFD1117AAF" ma:contentTypeVersion="16" ma:contentTypeDescription="Crie um novo documento." ma:contentTypeScope="" ma:versionID="e5a9bbd63fbf262578ba03fd80405270">
  <xsd:schema xmlns:xsd="http://www.w3.org/2001/XMLSchema" xmlns:xs="http://www.w3.org/2001/XMLSchema" xmlns:p="http://schemas.microsoft.com/office/2006/metadata/properties" xmlns:ns2="5e253ad8-99bc-4895-b377-eab5d2679348" xmlns:ns3="45bd9b4a-47bd-4c71-9096-100877aa1038" targetNamespace="http://schemas.microsoft.com/office/2006/metadata/properties" ma:root="true" ma:fieldsID="4b31c348399089d26e9ea4df2e2362e0" ns2:_="" ns3:_="">
    <xsd:import namespace="5e253ad8-99bc-4895-b377-eab5d2679348"/>
    <xsd:import namespace="45bd9b4a-47bd-4c71-9096-100877aa1038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Location" minOccurs="0"/>
                <xsd:element ref="ns2:MediaLengthInSeconds" minOccurs="0"/>
                <xsd:element ref="ns3:SharedWithUsers" minOccurs="0"/>
                <xsd:element ref="ns3:SharedWithDetails" minOccurs="0"/>
                <xsd:element ref="ns2:MediaServiceSearchPropertie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253ad8-99bc-4895-b377-eab5d2679348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Marcações de imagem" ma:readOnly="false" ma:fieldId="{5cf76f15-5ced-4ddc-b409-7134ff3c332f}" ma:taxonomyMulti="true" ma:sspId="cf329bc3-ce7e-4e75-9c56-962f8f350e4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7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dexed="true" ma:internalName="MediaServiceLocatio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23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5bd9b4a-47bd-4c71-9096-100877aa1038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d1c5c36c-1c45-4119-aa3b-41677bff21c6}" ma:internalName="TaxCatchAll" ma:showField="CatchAllData" ma:web="45bd9b4a-47bd-4c71-9096-100877aa103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0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1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623143E8-4228-45BD-9E20-AF6C7187A19E}">
  <ds:schemaRefs>
    <ds:schemaRef ds:uri="http://schemas.microsoft.com/office/2006/metadata/properties"/>
    <ds:schemaRef ds:uri="http://schemas.microsoft.com/office/infopath/2007/PartnerControls"/>
    <ds:schemaRef ds:uri="5e253ad8-99bc-4895-b377-eab5d2679348"/>
    <ds:schemaRef ds:uri="45bd9b4a-47bd-4c71-9096-100877aa1038"/>
  </ds:schemaRefs>
</ds:datastoreItem>
</file>

<file path=customXml/itemProps2.xml><?xml version="1.0" encoding="utf-8"?>
<ds:datastoreItem xmlns:ds="http://schemas.openxmlformats.org/officeDocument/2006/customXml" ds:itemID="{7ADE90E7-C49A-4676-9202-D118151DD81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e253ad8-99bc-4895-b377-eab5d2679348"/>
    <ds:schemaRef ds:uri="45bd9b4a-47bd-4c71-9096-100877aa103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4225917-8034-4096-A1CA-A8061DC9092D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82</TotalTime>
  <Application>LibreOffice/24.8.7.2$Linux_X86_64 LibreOffice_project/f4f281f562fb585d46b0af5755dfe1eb6adc047f</Application>
  <AppVersion>15.0000</AppVersion>
  <Words>64</Words>
  <Paragraphs>11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2025-04-23T12:30:03Z</dcterms:created>
  <dc:creator>Augusto Murbach Neto</dc:creator>
  <dc:description/>
  <dc:language>pt-BR</dc:language>
  <cp:lastModifiedBy/>
  <dcterms:modified xsi:type="dcterms:W3CDTF">2025-07-16T10:47:10Z</dcterms:modified>
  <cp:revision>13</cp:revision>
  <dc:subject/>
  <dc:title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0x010100FD511CDFD32BAE4DB6984ACFD1117AAF</vt:lpwstr>
  </property>
  <property fmtid="{D5CDD505-2E9C-101B-9397-08002B2CF9AE}" pid="3" name="MediaServiceImageTags">
    <vt:lpwstr/>
  </property>
  <property fmtid="{D5CDD505-2E9C-101B-9397-08002B2CF9AE}" pid="4" name="PresentationFormat">
    <vt:lpwstr>Widescreen</vt:lpwstr>
  </property>
  <property fmtid="{D5CDD505-2E9C-101B-9397-08002B2CF9AE}" pid="5" name="Slides">
    <vt:i4>4</vt:i4>
  </property>
</Properties>
</file>