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svg" ContentType="image/sv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2" r:id="rId3"/>
    <p:sldMasterId id="2147483654" r:id="rId4"/>
    <p:sldMasterId id="2147483656" r:id="rId5"/>
  </p:sldMasterIdLst>
  <p:sldIdLst>
    <p:sldId id="256" r:id="rId6"/>
    <p:sldId id="257" r:id="rId7"/>
    <p:sldId id="258" r:id="rId8"/>
    <p:sldId id="259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4.xml"/><Relationship Id="rId4" Type="http://schemas.openxmlformats.org/officeDocument/2006/relationships/slideMaster" Target="slideMasters/slideMaster5.xml"/><Relationship Id="rId5" Type="http://schemas.openxmlformats.org/officeDocument/2006/relationships/slideMaster" Target="slideMasters/slideMaster6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1"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ângulo 11"/>
          <p:cNvSpPr/>
          <p:nvPr/>
        </p:nvSpPr>
        <p:spPr>
          <a:xfrm>
            <a:off x="0" y="6213240"/>
            <a:ext cx="12183480" cy="63612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1" name="CaixaDeTexto 13"/>
          <p:cNvSpPr/>
          <p:nvPr/>
        </p:nvSpPr>
        <p:spPr>
          <a:xfrm>
            <a:off x="211680" y="6397200"/>
            <a:ext cx="576972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2" name="Conector reto 14"/>
          <p:cNvCxnSpPr/>
          <p:nvPr/>
        </p:nvCxnSpPr>
        <p:spPr>
          <a:xfrm>
            <a:off x="11101680" y="6390000"/>
            <a:ext cx="8640" cy="29952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3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1360" cy="28656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"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1"/>
          <p:cNvSpPr/>
          <p:nvPr/>
        </p:nvSpPr>
        <p:spPr>
          <a:xfrm>
            <a:off x="0" y="6213240"/>
            <a:ext cx="12183480" cy="63612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5" name="CaixaDeTexto 13"/>
          <p:cNvSpPr/>
          <p:nvPr/>
        </p:nvSpPr>
        <p:spPr>
          <a:xfrm>
            <a:off x="211680" y="6397200"/>
            <a:ext cx="576972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6" name="Conector reto 14"/>
          <p:cNvCxnSpPr/>
          <p:nvPr/>
        </p:nvCxnSpPr>
        <p:spPr>
          <a:xfrm>
            <a:off x="11101680" y="6390000"/>
            <a:ext cx="8640" cy="29952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7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1360" cy="286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708120"/>
            <a:ext cx="109713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 2"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"/>
          <p:cNvGrpSpPr/>
          <p:nvPr/>
        </p:nvGrpSpPr>
        <p:grpSpPr>
          <a:xfrm>
            <a:off x="0" y="6213240"/>
            <a:ext cx="12183480" cy="636120"/>
            <a:chOff x="0" y="6213240"/>
            <a:chExt cx="12183480" cy="636120"/>
          </a:xfrm>
        </p:grpSpPr>
        <p:sp>
          <p:nvSpPr>
            <p:cNvPr id="11" name="Retângulo 11"/>
            <p:cNvSpPr/>
            <p:nvPr/>
          </p:nvSpPr>
          <p:spPr>
            <a:xfrm>
              <a:off x="0" y="6213240"/>
              <a:ext cx="12183480" cy="636120"/>
            </a:xfrm>
            <a:prstGeom prst="rect">
              <a:avLst/>
            </a:prstGeom>
            <a:solidFill>
              <a:srgbClr val="f8f7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pt-BR" sz="1600" strike="noStrike" u="none">
                <a:solidFill>
                  <a:srgbClr val="ffffff"/>
                </a:solidFill>
                <a:effectLst/>
                <a:uFillTx/>
                <a:latin typeface="Aptos"/>
              </a:endParaRPr>
            </a:p>
          </p:txBody>
        </p:sp>
        <p:cxnSp>
          <p:nvCxnSpPr>
            <p:cNvPr id="12" name="Conector reto 14"/>
            <p:cNvCxnSpPr/>
            <p:nvPr/>
          </p:nvCxnSpPr>
          <p:spPr>
            <a:xfrm>
              <a:off x="11101680" y="6390000"/>
              <a:ext cx="8640" cy="299520"/>
            </a:xfrm>
            <a:prstGeom prst="straightConnector1">
              <a:avLst/>
            </a:prstGeom>
            <a:ln w="12700">
              <a:solidFill>
                <a:srgbClr val="808080"/>
              </a:solidFill>
              <a:round/>
            </a:ln>
          </p:spPr>
        </p:cxnSp>
        <p:pic>
          <p:nvPicPr>
            <p:cNvPr id="13" name="Gráfico 15" descr=""/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/>
          </p:blipFill>
          <p:spPr>
            <a:xfrm>
              <a:off x="11286720" y="6387840"/>
              <a:ext cx="711360" cy="2865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4" name="CaixaDeTexto 13"/>
          <p:cNvSpPr/>
          <p:nvPr/>
        </p:nvSpPr>
        <p:spPr>
          <a:xfrm>
            <a:off x="211680" y="6397200"/>
            <a:ext cx="576972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708120"/>
            <a:ext cx="109713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adrã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532800"/>
            <a:ext cx="109713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squema de Cores MB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7B4AB48-7CBA-421B-ADA7-C538ED54745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532800"/>
            <a:ext cx="109713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F37060-20BB-44C8-8579-9AECFAEC134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"/>
          <p:cNvGrpSpPr/>
          <p:nvPr/>
        </p:nvGrpSpPr>
        <p:grpSpPr>
          <a:xfrm>
            <a:off x="0" y="6213240"/>
            <a:ext cx="12183480" cy="636120"/>
            <a:chOff x="0" y="6213240"/>
            <a:chExt cx="12183480" cy="636120"/>
          </a:xfrm>
        </p:grpSpPr>
        <p:sp>
          <p:nvSpPr>
            <p:cNvPr id="18" name="Retângulo 11"/>
            <p:cNvSpPr/>
            <p:nvPr/>
          </p:nvSpPr>
          <p:spPr>
            <a:xfrm>
              <a:off x="0" y="6213240"/>
              <a:ext cx="12183480" cy="636120"/>
            </a:xfrm>
            <a:prstGeom prst="rect">
              <a:avLst/>
            </a:prstGeom>
            <a:solidFill>
              <a:srgbClr val="f8f7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pt-BR" sz="1600" strike="noStrike" u="none">
                <a:solidFill>
                  <a:srgbClr val="ffffff"/>
                </a:solidFill>
                <a:effectLst/>
                <a:uFillTx/>
                <a:latin typeface="Aptos"/>
              </a:endParaRPr>
            </a:p>
          </p:txBody>
        </p:sp>
        <p:grpSp>
          <p:nvGrpSpPr>
            <p:cNvPr id="19" name=""/>
            <p:cNvGrpSpPr/>
            <p:nvPr/>
          </p:nvGrpSpPr>
          <p:grpSpPr>
            <a:xfrm>
              <a:off x="11101680" y="6387840"/>
              <a:ext cx="896400" cy="301320"/>
              <a:chOff x="11101680" y="6387840"/>
              <a:chExt cx="896400" cy="301320"/>
            </a:xfrm>
          </p:grpSpPr>
          <p:cxnSp>
            <p:nvCxnSpPr>
              <p:cNvPr id="20" name="Conector reto 14"/>
              <p:cNvCxnSpPr/>
              <p:nvPr/>
            </p:nvCxnSpPr>
            <p:spPr>
              <a:xfrm>
                <a:off x="11101680" y="6390000"/>
                <a:ext cx="8640" cy="299520"/>
              </a:xfrm>
              <a:prstGeom prst="straightConnector1">
                <a:avLst/>
              </a:prstGeom>
              <a:ln w="12700">
                <a:solidFill>
                  <a:srgbClr val="808080"/>
                </a:solidFill>
                <a:round/>
              </a:ln>
            </p:spPr>
          </p:cxnSp>
          <p:pic>
            <p:nvPicPr>
              <p:cNvPr id="21" name="Gráfico 15" descr=""/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/>
            </p:blipFill>
            <p:spPr>
              <a:xfrm>
                <a:off x="11286720" y="6387840"/>
                <a:ext cx="711360" cy="286560"/>
              </a:xfrm>
              <a:prstGeom prst="rect">
                <a:avLst/>
              </a:prstGeom>
              <a:noFill/>
              <a:ln w="0">
                <a:noFill/>
              </a:ln>
            </p:spPr>
          </p:pic>
        </p:grpSp>
      </p:grpSp>
      <p:sp>
        <p:nvSpPr>
          <p:cNvPr id="22" name="PlaceHolder 3"/>
          <p:cNvSpPr/>
          <p:nvPr/>
        </p:nvSpPr>
        <p:spPr>
          <a:xfrm>
            <a:off x="8173440" y="6354000"/>
            <a:ext cx="273456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fld id="{9E11B70A-B9E0-490C-A19B-AFA7CD9A8B6E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CaixaDeTexto 13"/>
          <p:cNvSpPr/>
          <p:nvPr/>
        </p:nvSpPr>
        <p:spPr>
          <a:xfrm>
            <a:off x="211680" y="6397200"/>
            <a:ext cx="576972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707760"/>
            <a:ext cx="109713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11"/>
          <p:cNvSpPr/>
          <p:nvPr/>
        </p:nvSpPr>
        <p:spPr>
          <a:xfrm>
            <a:off x="0" y="6213240"/>
            <a:ext cx="12183480" cy="63612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29" name="CaixaDeTexto 13"/>
          <p:cNvSpPr/>
          <p:nvPr/>
        </p:nvSpPr>
        <p:spPr>
          <a:xfrm>
            <a:off x="211680" y="6397200"/>
            <a:ext cx="5764320" cy="2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30" name="Conector reto 14"/>
          <p:cNvCxnSpPr/>
          <p:nvPr/>
        </p:nvCxnSpPr>
        <p:spPr>
          <a:xfrm>
            <a:off x="11101680" y="6390000"/>
            <a:ext cx="8640" cy="29952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31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1360" cy="286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" name="Retângulo 3"/>
          <p:cNvSpPr/>
          <p:nvPr/>
        </p:nvSpPr>
        <p:spPr>
          <a:xfrm>
            <a:off x="0" y="0"/>
            <a:ext cx="12183480" cy="684936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3" name="Retângulo 4"/>
          <p:cNvSpPr/>
          <p:nvPr/>
        </p:nvSpPr>
        <p:spPr>
          <a:xfrm>
            <a:off x="4025880" y="2707920"/>
            <a:ext cx="531360" cy="531360"/>
          </a:xfrm>
          <a:prstGeom prst="rect">
            <a:avLst/>
          </a:prstGeom>
          <a:solidFill>
            <a:srgbClr val="bb8f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4" name="Retângulo 5"/>
          <p:cNvSpPr/>
          <p:nvPr/>
        </p:nvSpPr>
        <p:spPr>
          <a:xfrm>
            <a:off x="7625880" y="2707920"/>
            <a:ext cx="531360" cy="531360"/>
          </a:xfrm>
          <a:prstGeom prst="rect">
            <a:avLst/>
          </a:prstGeom>
          <a:solidFill>
            <a:srgbClr val="8245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5" name="Retângulo 6"/>
          <p:cNvSpPr/>
          <p:nvPr/>
        </p:nvSpPr>
        <p:spPr>
          <a:xfrm>
            <a:off x="5825880" y="2707920"/>
            <a:ext cx="531360" cy="531360"/>
          </a:xfrm>
          <a:prstGeom prst="rect">
            <a:avLst/>
          </a:prstGeom>
          <a:solidFill>
            <a:srgbClr val="03a6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6" name="Retângulo 7"/>
          <p:cNvSpPr/>
          <p:nvPr/>
        </p:nvSpPr>
        <p:spPr>
          <a:xfrm>
            <a:off x="6725880" y="2707920"/>
            <a:ext cx="531360" cy="531360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7" name="Retângulo 8"/>
          <p:cNvSpPr/>
          <p:nvPr/>
        </p:nvSpPr>
        <p:spPr>
          <a:xfrm>
            <a:off x="4925880" y="2707920"/>
            <a:ext cx="531360" cy="531360"/>
          </a:xfrm>
          <a:prstGeom prst="rect">
            <a:avLst/>
          </a:prstGeom>
          <a:solidFill>
            <a:srgbClr val="5e9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8" name="Retângulo 9"/>
          <p:cNvSpPr/>
          <p:nvPr/>
        </p:nvSpPr>
        <p:spPr>
          <a:xfrm>
            <a:off x="4025880" y="3610080"/>
            <a:ext cx="531360" cy="531360"/>
          </a:xfrm>
          <a:prstGeom prst="rect">
            <a:avLst/>
          </a:prstGeom>
          <a:solidFill>
            <a:srgbClr val="fec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9" name="Retângulo 10"/>
          <p:cNvSpPr/>
          <p:nvPr/>
        </p:nvSpPr>
        <p:spPr>
          <a:xfrm>
            <a:off x="7625880" y="3610080"/>
            <a:ext cx="531360" cy="531360"/>
          </a:xfrm>
          <a:prstGeom prst="rect">
            <a:avLst/>
          </a:prstGeom>
          <a:solidFill>
            <a:srgbClr val="9b45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0" name="Retângulo 11"/>
          <p:cNvSpPr/>
          <p:nvPr/>
        </p:nvSpPr>
        <p:spPr>
          <a:xfrm>
            <a:off x="5825880" y="3610080"/>
            <a:ext cx="531360" cy="531360"/>
          </a:xfrm>
          <a:prstGeom prst="rect">
            <a:avLst/>
          </a:prstGeom>
          <a:solidFill>
            <a:srgbClr val="40c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1" name="Retângulo 12"/>
          <p:cNvSpPr/>
          <p:nvPr/>
        </p:nvSpPr>
        <p:spPr>
          <a:xfrm>
            <a:off x="6725880" y="3610080"/>
            <a:ext cx="531360" cy="531360"/>
          </a:xfrm>
          <a:prstGeom prst="rect">
            <a:avLst/>
          </a:prstGeom>
          <a:solidFill>
            <a:srgbClr val="055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2" name="Retângulo 13"/>
          <p:cNvSpPr/>
          <p:nvPr/>
        </p:nvSpPr>
        <p:spPr>
          <a:xfrm>
            <a:off x="4925880" y="3610080"/>
            <a:ext cx="531360" cy="531360"/>
          </a:xfrm>
          <a:prstGeom prst="rect">
            <a:avLst/>
          </a:prstGeom>
          <a:solidFill>
            <a:srgbClr val="2dba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3" name="Retângulo 14"/>
          <p:cNvSpPr/>
          <p:nvPr/>
        </p:nvSpPr>
        <p:spPr>
          <a:xfrm>
            <a:off x="2045880" y="2707920"/>
            <a:ext cx="531360" cy="53136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4" name="Retângulo 15"/>
          <p:cNvSpPr/>
          <p:nvPr/>
        </p:nvSpPr>
        <p:spPr>
          <a:xfrm>
            <a:off x="2045880" y="3610080"/>
            <a:ext cx="531360" cy="531360"/>
          </a:xfrm>
          <a:prstGeom prst="rect">
            <a:avLst/>
          </a:prstGeom>
          <a:solidFill>
            <a:srgbClr val="fdfdfb"/>
          </a:solidFill>
          <a:ln w="12700">
            <a:solidFill>
              <a:srgbClr val="e9e9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5" name="Retângulo 16"/>
          <p:cNvSpPr/>
          <p:nvPr/>
        </p:nvSpPr>
        <p:spPr>
          <a:xfrm>
            <a:off x="9605880" y="2707920"/>
            <a:ext cx="531360" cy="531360"/>
          </a:xfrm>
          <a:prstGeom prst="rect">
            <a:avLst/>
          </a:prstGeom>
          <a:solidFill>
            <a:srgbClr val="af2c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6" name="Retângulo 17"/>
          <p:cNvSpPr/>
          <p:nvPr/>
        </p:nvSpPr>
        <p:spPr>
          <a:xfrm>
            <a:off x="9605880" y="3610080"/>
            <a:ext cx="531360" cy="531360"/>
          </a:xfrm>
          <a:prstGeom prst="rect">
            <a:avLst/>
          </a:prstGeom>
          <a:solidFill>
            <a:srgbClr val="f2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ldNum" idx="1"/>
          </p:nvPr>
        </p:nvSpPr>
        <p:spPr>
          <a:xfrm>
            <a:off x="8173440" y="6352920"/>
            <a:ext cx="27345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C348D56-C1A9-4029-990E-91AEFE174F71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"/>
          <p:cNvGrpSpPr/>
          <p:nvPr/>
        </p:nvGrpSpPr>
        <p:grpSpPr>
          <a:xfrm>
            <a:off x="0" y="6213240"/>
            <a:ext cx="12191400" cy="644040"/>
            <a:chOff x="0" y="6213240"/>
            <a:chExt cx="12191400" cy="644040"/>
          </a:xfrm>
        </p:grpSpPr>
        <p:sp>
          <p:nvSpPr>
            <p:cNvPr id="49" name="Retângulo 11"/>
            <p:cNvSpPr/>
            <p:nvPr/>
          </p:nvSpPr>
          <p:spPr>
            <a:xfrm>
              <a:off x="0" y="6213240"/>
              <a:ext cx="12191400" cy="644040"/>
            </a:xfrm>
            <a:prstGeom prst="rect">
              <a:avLst/>
            </a:prstGeom>
            <a:solidFill>
              <a:srgbClr val="f8f7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600" strike="noStrike" u="none">
                <a:solidFill>
                  <a:srgbClr val="ffffff"/>
                </a:solidFill>
                <a:effectLst/>
                <a:uFillTx/>
                <a:latin typeface="Aptos"/>
              </a:endParaRPr>
            </a:p>
          </p:txBody>
        </p:sp>
        <p:sp>
          <p:nvSpPr>
            <p:cNvPr id="50" name="CaixaDeTexto 13"/>
            <p:cNvSpPr/>
            <p:nvPr/>
          </p:nvSpPr>
          <p:spPr>
            <a:xfrm>
              <a:off x="180000" y="6397200"/>
              <a:ext cx="5770080" cy="27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pt-BR" sz="900" strike="noStrike" u="none">
                  <a:solidFill>
                    <a:schemeClr val="dk1">
                      <a:lumMod val="85000"/>
                      <a:lumOff val="15000"/>
                    </a:schemeClr>
                  </a:solidFill>
                  <a:effectLst/>
                  <a:uFillTx/>
                  <a:latin typeface="Arial"/>
                </a:rPr>
                <a:t>A responsabilidade pela idoneidade, originalidade e licitude dos conteúdos didáticos apresentados é do professor.</a:t>
              </a:r>
              <a:endParaRPr b="0" lang="pt-BR" sz="9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1" lang="pt-BR" sz="900" strike="noStrike" u="none">
                  <a:solidFill>
                    <a:schemeClr val="dk1">
                      <a:lumMod val="85000"/>
                      <a:lumOff val="15000"/>
                    </a:schemeClr>
                  </a:solidFill>
                  <a:effectLst/>
                  <a:uFillTx/>
                  <a:latin typeface="Arial"/>
                </a:rPr>
                <a:t>Proibida a reprodução</a:t>
              </a:r>
              <a:r>
                <a:rPr b="0" lang="pt-BR" sz="900" strike="noStrike" u="none">
                  <a:solidFill>
                    <a:schemeClr val="dk1">
                      <a:lumMod val="85000"/>
                      <a:lumOff val="15000"/>
                    </a:schemeClr>
                  </a:solidFill>
                  <a:effectLst/>
                  <a:uFillTx/>
                  <a:latin typeface="Arial"/>
                </a:rPr>
                <a:t>, total ou parcial, sem autorização. Lei nº 9610/98</a:t>
              </a:r>
              <a:endParaRPr b="0" lang="pt-BR" sz="9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1" name="Conector reto 14"/>
            <p:cNvCxnSpPr/>
            <p:nvPr/>
          </p:nvCxnSpPr>
          <p:spPr>
            <a:xfrm>
              <a:off x="11101680" y="6390000"/>
              <a:ext cx="720" cy="291600"/>
            </a:xfrm>
            <a:prstGeom prst="straightConnector1">
              <a:avLst/>
            </a:prstGeom>
            <a:ln w="12700">
              <a:solidFill>
                <a:srgbClr val="808080"/>
              </a:solidFill>
              <a:round/>
            </a:ln>
          </p:spPr>
        </p:cxnSp>
        <p:pic>
          <p:nvPicPr>
            <p:cNvPr id="52" name="Gráfico 15" descr=""/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/>
          </p:blipFill>
          <p:spPr>
            <a:xfrm>
              <a:off x="11286720" y="6387840"/>
              <a:ext cx="719280" cy="2944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707760"/>
            <a:ext cx="109713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"/>
          </p:nvPr>
        </p:nvSpPr>
        <p:spPr>
          <a:xfrm>
            <a:off x="8173440" y="635400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8854A4C-BBFB-4B6E-B07B-E21EB7D78A8F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hyperlink" Target="https://www.planalto.gov.br/ccivil_03/leis/l9610.htm" TargetMode="External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ângulo 1"/>
          <p:cNvSpPr/>
          <p:nvPr/>
        </p:nvSpPr>
        <p:spPr>
          <a:xfrm>
            <a:off x="1080" y="1080"/>
            <a:ext cx="12183120" cy="684792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59" name="Gráfico 2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9852120" y="5367600"/>
            <a:ext cx="1434600" cy="585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" name="CaixaDeTexto 2"/>
          <p:cNvSpPr/>
          <p:nvPr/>
        </p:nvSpPr>
        <p:spPr>
          <a:xfrm>
            <a:off x="6587280" y="2872080"/>
            <a:ext cx="3774600" cy="97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24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Título da aula/disciplina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sv-SE" sz="16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Nome do(a) Professor(a)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61" name="Conector reto 2"/>
          <p:cNvCxnSpPr/>
          <p:nvPr/>
        </p:nvCxnSpPr>
        <p:spPr>
          <a:xfrm>
            <a:off x="5867280" y="2734200"/>
            <a:ext cx="5400" cy="1394640"/>
          </a:xfrm>
          <a:prstGeom prst="straightConnector1">
            <a:avLst/>
          </a:prstGeom>
          <a:ln cap="rnd" w="0">
            <a:solidFill>
              <a:srgbClr val="c9c9c7"/>
            </a:solidFill>
          </a:ln>
        </p:spPr>
      </p:cxnSp>
      <p:sp>
        <p:nvSpPr>
          <p:cNvPr id="62" name="Retângulo 44"/>
          <p:cNvSpPr/>
          <p:nvPr/>
        </p:nvSpPr>
        <p:spPr>
          <a:xfrm>
            <a:off x="1692000" y="2550600"/>
            <a:ext cx="3884040" cy="11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pt-BR" sz="3600" strike="noStrike" u="none">
                <a:solidFill>
                  <a:srgbClr val="000000"/>
                </a:solidFill>
                <a:effectLst/>
                <a:uFillTx/>
                <a:latin typeface="Barlow Condensed"/>
              </a:rPr>
              <a:t>MBA EM</a:t>
            </a:r>
            <a:r>
              <a:rPr b="0" lang="pt-BR" sz="3600" strike="noStrike" u="none">
                <a:solidFill>
                  <a:srgbClr val="000000"/>
                </a:solidFill>
                <a:effectLst/>
                <a:uFillTx/>
                <a:latin typeface="Inter"/>
              </a:rPr>
              <a:t> </a:t>
            </a:r>
            <a:r>
              <a:rPr b="1" lang="pt-BR" sz="3600" strike="noStrike" u="none">
                <a:solidFill>
                  <a:srgbClr val="8245a4"/>
                </a:solidFill>
                <a:effectLst/>
                <a:uFillTx/>
                <a:latin typeface="Barlow Condensed"/>
              </a:rPr>
              <a:t>NOMEMBA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tângulo 2"/>
          <p:cNvSpPr/>
          <p:nvPr/>
        </p:nvSpPr>
        <p:spPr>
          <a:xfrm>
            <a:off x="0" y="0"/>
            <a:ext cx="12183480" cy="684936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64" name="Gráfico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9852120" y="5367600"/>
            <a:ext cx="1431360" cy="581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5" name="CaixaDeTexto 1"/>
          <p:cNvSpPr/>
          <p:nvPr/>
        </p:nvSpPr>
        <p:spPr>
          <a:xfrm>
            <a:off x="928440" y="2425680"/>
            <a:ext cx="6437880" cy="109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A responsabilidade pela idoneidade, originalidade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e licitude dos conteúdos didáticos apresentados é do professor.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, total ou parcial, sem autorização.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Retângulo: Cantos Arredondados 1">
            <a:hlinkClick r:id="rId3"/>
          </p:cNvPr>
          <p:cNvSpPr/>
          <p:nvPr/>
        </p:nvSpPr>
        <p:spPr>
          <a:xfrm>
            <a:off x="900000" y="4072320"/>
            <a:ext cx="1468800" cy="351360"/>
          </a:xfrm>
          <a:prstGeom prst="roundRect">
            <a:avLst>
              <a:gd name="adj" fmla="val 50000"/>
            </a:avLst>
          </a:prstGeom>
          <a:solidFill>
            <a:srgbClr val="8245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72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400" strike="noStrike" u="sng">
                <a:solidFill>
                  <a:srgbClr val="ffffff"/>
                </a:solidFill>
                <a:effectLst/>
                <a:uFillTx/>
                <a:latin typeface="Arial"/>
              </a:rPr>
              <a:t>Lei nº 9610/98</a:t>
            </a: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10746000" cy="47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40000" y="1380240"/>
            <a:ext cx="10746000" cy="200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B90588-8740-4220-8249-CCC4BB985434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3"/>
          <p:cNvSpPr/>
          <p:nvPr/>
        </p:nvSpPr>
        <p:spPr>
          <a:xfrm>
            <a:off x="0" y="0"/>
            <a:ext cx="12183480" cy="684936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70" name="Gráfico 4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5375880" y="5367600"/>
            <a:ext cx="1431360" cy="581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" name="CaixaDeTexto 6"/>
          <p:cNvSpPr/>
          <p:nvPr/>
        </p:nvSpPr>
        <p:spPr>
          <a:xfrm>
            <a:off x="4728960" y="2352240"/>
            <a:ext cx="273384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32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Obrigado(a)! 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Retângulo: Cantos Arredondados 7"/>
          <p:cNvSpPr/>
          <p:nvPr/>
        </p:nvSpPr>
        <p:spPr>
          <a:xfrm>
            <a:off x="1314360" y="3474360"/>
            <a:ext cx="9554400" cy="46872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Nome do(a) Professor(a) | </a:t>
            </a:r>
            <a:r>
              <a:rPr b="0" lang="pt-BR" sz="1800" strike="noStrike" u="sng">
                <a:solidFill>
                  <a:srgbClr val="8245a4"/>
                </a:solidFill>
                <a:effectLst/>
                <a:uFillTx/>
                <a:latin typeface="Arial"/>
              </a:rPr>
              <a:t>linkedin.perfil.com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Application>LibreOffice/25.2.5.2$Linux_X86_64 LibreOffice_project/fb4792146257752f54eab576deb869869b108571</Application>
  <AppVersion>15.0000</AppVersion>
  <Words>64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2025-04-23T12:30:03Z</dcterms:created>
  <dc:creator>Augusto Murbach Neto</dc:creator>
  <dc:description/>
  <dc:language>pt-BR</dc:language>
  <cp:lastModifiedBy/>
  <dcterms:modified xsi:type="dcterms:W3CDTF">2025-07-31T12:38:05Z</dcterms:modified>
  <cp:revision>36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0x010100FD511CDFD32BAE4DB6984ACFD1117AAF</vt:lpwstr>
  </property>
  <property fmtid="{D5CDD505-2E9C-101B-9397-08002B2CF9AE}" pid="3" name="MediaServiceImageTags">
    <vt:lpwstr/>
  </property>
  <property fmtid="{D5CDD505-2E9C-101B-9397-08002B2CF9AE}" pid="4" name="PresentationFormat">
    <vt:lpwstr>Widescreen</vt:lpwstr>
  </property>
  <property fmtid="{D5CDD505-2E9C-101B-9397-08002B2CF9AE}" pid="5" name="Slides">
    <vt:i4>4</vt:i4>
  </property>
</Properties>
</file>