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5331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5331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5331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B007F59-B2FB-41D9-B14E-56BB2D9C5AE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1"/>
          <p:cNvSpPr/>
          <p:nvPr/>
        </p:nvSpPr>
        <p:spPr>
          <a:xfrm>
            <a:off x="0" y="6213240"/>
            <a:ext cx="12184200" cy="63684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Conector reto 14"/>
          <p:cNvCxnSpPr/>
          <p:nvPr/>
        </p:nvCxnSpPr>
        <p:spPr>
          <a:xfrm>
            <a:off x="11101680" y="6390000"/>
            <a:ext cx="7920" cy="29880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2080" cy="28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"/>
          <p:cNvGrpSpPr/>
          <p:nvPr/>
        </p:nvGrpSpPr>
        <p:grpSpPr>
          <a:xfrm>
            <a:off x="0" y="6213240"/>
            <a:ext cx="12184200" cy="636840"/>
            <a:chOff x="0" y="6213240"/>
            <a:chExt cx="12184200" cy="636840"/>
          </a:xfrm>
        </p:grpSpPr>
        <p:sp>
          <p:nvSpPr>
            <p:cNvPr id="11" name="Retângulo 11"/>
            <p:cNvSpPr/>
            <p:nvPr/>
          </p:nvSpPr>
          <p:spPr>
            <a:xfrm>
              <a:off x="0" y="6213240"/>
              <a:ext cx="12184200" cy="636840"/>
            </a:xfrm>
            <a:prstGeom prst="rect">
              <a:avLst/>
            </a:prstGeom>
            <a:solidFill>
              <a:srgbClr val="f8f7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pt-BR" sz="1600" strike="noStrike" u="none">
                <a:solidFill>
                  <a:srgbClr val="ffffff"/>
                </a:solidFill>
                <a:effectLst/>
                <a:uFillTx/>
                <a:latin typeface="Aptos"/>
              </a:endParaRPr>
            </a:p>
          </p:txBody>
        </p:sp>
        <p:grpSp>
          <p:nvGrpSpPr>
            <p:cNvPr id="12" name=""/>
            <p:cNvGrpSpPr/>
            <p:nvPr/>
          </p:nvGrpSpPr>
          <p:grpSpPr>
            <a:xfrm>
              <a:off x="11101680" y="6387840"/>
              <a:ext cx="897120" cy="300600"/>
              <a:chOff x="11101680" y="6387840"/>
              <a:chExt cx="897120" cy="300600"/>
            </a:xfrm>
          </p:grpSpPr>
          <p:cxnSp>
            <p:nvCxnSpPr>
              <p:cNvPr id="13" name="Conector reto 14"/>
              <p:cNvCxnSpPr/>
              <p:nvPr/>
            </p:nvCxnSpPr>
            <p:spPr>
              <a:xfrm>
                <a:off x="11101680" y="6390000"/>
                <a:ext cx="7920" cy="298800"/>
              </a:xfrm>
              <a:prstGeom prst="straightConnector1">
                <a:avLst/>
              </a:prstGeom>
              <a:ln w="12700">
                <a:solidFill>
                  <a:srgbClr val="808080"/>
                </a:solidFill>
                <a:round/>
              </a:ln>
            </p:spPr>
          </p:cxnSp>
          <p:pic>
            <p:nvPicPr>
              <p:cNvPr id="14" name="Gráfico 15" descr=""/>
              <p:cNvPicPr/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/>
            </p:blipFill>
            <p:spPr>
              <a:xfrm>
                <a:off x="11286720" y="6387840"/>
                <a:ext cx="712080" cy="28728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15" name="PlaceHolder 3"/>
          <p:cNvSpPr/>
          <p:nvPr/>
        </p:nvSpPr>
        <p:spPr>
          <a:xfrm>
            <a:off x="8173440" y="6354000"/>
            <a:ext cx="273528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63A2886E-8B35-4CEB-B4AD-B5278EA004D7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11"/>
          <p:cNvSpPr/>
          <p:nvPr/>
        </p:nvSpPr>
        <p:spPr>
          <a:xfrm>
            <a:off x="0" y="6213240"/>
            <a:ext cx="12184200" cy="63684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22" name="CaixaDeTexto 13"/>
          <p:cNvSpPr/>
          <p:nvPr/>
        </p:nvSpPr>
        <p:spPr>
          <a:xfrm>
            <a:off x="211680" y="6397200"/>
            <a:ext cx="576504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3" name="Conector reto 14"/>
          <p:cNvCxnSpPr/>
          <p:nvPr/>
        </p:nvCxnSpPr>
        <p:spPr>
          <a:xfrm>
            <a:off x="11101680" y="6390000"/>
            <a:ext cx="7920" cy="29880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4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2080" cy="28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Retângulo 3"/>
          <p:cNvSpPr/>
          <p:nvPr/>
        </p:nvSpPr>
        <p:spPr>
          <a:xfrm>
            <a:off x="0" y="0"/>
            <a:ext cx="12184200" cy="68500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6" name="Retângulo 4"/>
          <p:cNvSpPr/>
          <p:nvPr/>
        </p:nvSpPr>
        <p:spPr>
          <a:xfrm>
            <a:off x="4025880" y="2707920"/>
            <a:ext cx="532080" cy="53208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7" name="Retângulo 5"/>
          <p:cNvSpPr/>
          <p:nvPr/>
        </p:nvSpPr>
        <p:spPr>
          <a:xfrm>
            <a:off x="7625880" y="2707920"/>
            <a:ext cx="532080" cy="53208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8" name="Retângulo 6"/>
          <p:cNvSpPr/>
          <p:nvPr/>
        </p:nvSpPr>
        <p:spPr>
          <a:xfrm>
            <a:off x="5825880" y="2707920"/>
            <a:ext cx="532080" cy="53208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9" name="Retângulo 7"/>
          <p:cNvSpPr/>
          <p:nvPr/>
        </p:nvSpPr>
        <p:spPr>
          <a:xfrm>
            <a:off x="6725880" y="2707920"/>
            <a:ext cx="532080" cy="53208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0" name="Retângulo 8"/>
          <p:cNvSpPr/>
          <p:nvPr/>
        </p:nvSpPr>
        <p:spPr>
          <a:xfrm>
            <a:off x="4925880" y="2707920"/>
            <a:ext cx="532080" cy="53208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1" name="Retângulo 9"/>
          <p:cNvSpPr/>
          <p:nvPr/>
        </p:nvSpPr>
        <p:spPr>
          <a:xfrm>
            <a:off x="4025880" y="3610080"/>
            <a:ext cx="532080" cy="53208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2" name="Retângulo 10"/>
          <p:cNvSpPr/>
          <p:nvPr/>
        </p:nvSpPr>
        <p:spPr>
          <a:xfrm>
            <a:off x="7625880" y="3610080"/>
            <a:ext cx="532080" cy="53208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3" name="Retângulo 11"/>
          <p:cNvSpPr/>
          <p:nvPr/>
        </p:nvSpPr>
        <p:spPr>
          <a:xfrm>
            <a:off x="5825880" y="3610080"/>
            <a:ext cx="532080" cy="53208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4" name="Retângulo 12"/>
          <p:cNvSpPr/>
          <p:nvPr/>
        </p:nvSpPr>
        <p:spPr>
          <a:xfrm>
            <a:off x="6725880" y="3610080"/>
            <a:ext cx="532080" cy="53208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5" name="Retângulo 13"/>
          <p:cNvSpPr/>
          <p:nvPr/>
        </p:nvSpPr>
        <p:spPr>
          <a:xfrm>
            <a:off x="4925880" y="3610080"/>
            <a:ext cx="532080" cy="53208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6" name="Retângulo 14"/>
          <p:cNvSpPr/>
          <p:nvPr/>
        </p:nvSpPr>
        <p:spPr>
          <a:xfrm>
            <a:off x="2045880" y="2707920"/>
            <a:ext cx="532080" cy="53208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7" name="Retângulo 15"/>
          <p:cNvSpPr/>
          <p:nvPr/>
        </p:nvSpPr>
        <p:spPr>
          <a:xfrm>
            <a:off x="2045880" y="3610080"/>
            <a:ext cx="532080" cy="532080"/>
          </a:xfrm>
          <a:prstGeom prst="rect">
            <a:avLst/>
          </a:prstGeom>
          <a:solidFill>
            <a:srgbClr val="fdfdfb"/>
          </a:solidFill>
          <a:ln w="12700">
            <a:solidFill>
              <a:srgbClr val="e9e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8" name="Retângulo 16"/>
          <p:cNvSpPr/>
          <p:nvPr/>
        </p:nvSpPr>
        <p:spPr>
          <a:xfrm>
            <a:off x="9605880" y="2707920"/>
            <a:ext cx="532080" cy="53208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9" name="Retângulo 17"/>
          <p:cNvSpPr/>
          <p:nvPr/>
        </p:nvSpPr>
        <p:spPr>
          <a:xfrm>
            <a:off x="9605880" y="3610080"/>
            <a:ext cx="532080" cy="53208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35280" cy="35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8D06D1-6CD0-4F56-B8F2-04D01F3EB99E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www.planalto.gov.br/ccivil_03/leis/l9610.htm" TargetMode="External"/><Relationship Id="rId4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1"/>
          <p:cNvSpPr/>
          <p:nvPr/>
        </p:nvSpPr>
        <p:spPr>
          <a:xfrm>
            <a:off x="1080" y="1080"/>
            <a:ext cx="12183840" cy="68486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42" name="Gráfico 2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5320" cy="58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CaixaDeTexto 2"/>
          <p:cNvSpPr/>
          <p:nvPr/>
        </p:nvSpPr>
        <p:spPr>
          <a:xfrm>
            <a:off x="6587280" y="2872080"/>
            <a:ext cx="377532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4" name="Conector reto 2"/>
          <p:cNvCxnSpPr/>
          <p:nvPr/>
        </p:nvCxnSpPr>
        <p:spPr>
          <a:xfrm>
            <a:off x="5867280" y="2734200"/>
            <a:ext cx="4680" cy="1393920"/>
          </a:xfrm>
          <a:prstGeom prst="straightConnector1">
            <a:avLst/>
          </a:prstGeom>
          <a:ln cap="rnd" w="0">
            <a:solidFill>
              <a:srgbClr val="c9c9c7"/>
            </a:solidFill>
          </a:ln>
        </p:spPr>
      </p:cxnSp>
      <p:sp>
        <p:nvSpPr>
          <p:cNvPr id="45" name="Retângulo 44"/>
          <p:cNvSpPr/>
          <p:nvPr/>
        </p:nvSpPr>
        <p:spPr>
          <a:xfrm>
            <a:off x="1692000" y="2550600"/>
            <a:ext cx="3884760" cy="118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Barlow Condensed"/>
              </a:rPr>
              <a:t>MBA EM</a:t>
            </a: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Inter"/>
              </a:rPr>
              <a:t> </a:t>
            </a:r>
            <a:r>
              <a:rPr b="1" lang="pt-BR" sz="3600" strike="noStrike" u="none">
                <a:solidFill>
                  <a:srgbClr val="8245a4"/>
                </a:solidFill>
                <a:effectLst/>
                <a:uFillTx/>
                <a:latin typeface="Barlow Condensed"/>
              </a:rPr>
              <a:t>NOMEMBA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2"/>
          <p:cNvSpPr/>
          <p:nvPr/>
        </p:nvSpPr>
        <p:spPr>
          <a:xfrm>
            <a:off x="0" y="0"/>
            <a:ext cx="12184200" cy="68500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47" name="Gráfico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2080" cy="58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CaixaDeTexto 1"/>
          <p:cNvSpPr/>
          <p:nvPr/>
        </p:nvSpPr>
        <p:spPr>
          <a:xfrm>
            <a:off x="928440" y="2425680"/>
            <a:ext cx="6438600" cy="109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Retângulo: Cantos Arredondados 1">
            <a:hlinkClick r:id="rId3"/>
          </p:cNvPr>
          <p:cNvSpPr/>
          <p:nvPr/>
        </p:nvSpPr>
        <p:spPr>
          <a:xfrm>
            <a:off x="900000" y="4072320"/>
            <a:ext cx="1469520" cy="35208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effectLst/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3"/>
          <p:cNvSpPr/>
          <p:nvPr/>
        </p:nvSpPr>
        <p:spPr>
          <a:xfrm>
            <a:off x="0" y="0"/>
            <a:ext cx="12184200" cy="68500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1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375880" y="5367600"/>
            <a:ext cx="1432080" cy="58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CaixaDeTexto 6"/>
          <p:cNvSpPr/>
          <p:nvPr/>
        </p:nvSpPr>
        <p:spPr>
          <a:xfrm>
            <a:off x="4728960" y="2352240"/>
            <a:ext cx="27338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Obrigado(a)!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Retângulo: Cantos Arredondados 7"/>
          <p:cNvSpPr/>
          <p:nvPr/>
        </p:nvSpPr>
        <p:spPr>
          <a:xfrm>
            <a:off x="1314360" y="3474360"/>
            <a:ext cx="9555120" cy="4694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effectLst/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5331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5331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Application>LibreOffice/25.2.5.2$Linux_X86_64 LibreOffice_project/fb4792146257752f54eab576deb869869b108571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2025-07-29T22:50:44Z</dcterms:modified>
  <cp:revision>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