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1"/>
          <p:cNvSpPr/>
          <p:nvPr/>
        </p:nvSpPr>
        <p:spPr>
          <a:xfrm>
            <a:off x="0" y="6213240"/>
            <a:ext cx="12185640" cy="63828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" name="CaixaDeTexto 13"/>
          <p:cNvSpPr/>
          <p:nvPr/>
        </p:nvSpPr>
        <p:spPr>
          <a:xfrm>
            <a:off x="211680" y="6397200"/>
            <a:ext cx="576648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Conector reto 14"/>
          <p:cNvCxnSpPr/>
          <p:nvPr/>
        </p:nvCxnSpPr>
        <p:spPr>
          <a:xfrm>
            <a:off x="11101680" y="6390000"/>
            <a:ext cx="6480" cy="29736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3520" cy="2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F31AA1-0B29-4DC0-A0B1-BEC1EDF234EA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5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11"/>
          <p:cNvSpPr/>
          <p:nvPr/>
        </p:nvSpPr>
        <p:spPr>
          <a:xfrm>
            <a:off x="0" y="6213240"/>
            <a:ext cx="12185640" cy="63828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6" name="CaixaDeTexto 13"/>
          <p:cNvSpPr/>
          <p:nvPr/>
        </p:nvSpPr>
        <p:spPr>
          <a:xfrm>
            <a:off x="211680" y="6397200"/>
            <a:ext cx="576648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" name="Conector reto 14"/>
          <p:cNvCxnSpPr/>
          <p:nvPr/>
        </p:nvCxnSpPr>
        <p:spPr>
          <a:xfrm>
            <a:off x="11101680" y="6390000"/>
            <a:ext cx="6480" cy="29736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8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3520" cy="2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8173440" y="63529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BB8816-905D-4B39-952A-18646E1BB2D6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533160"/>
            <a:ext cx="10971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51D928-D1F5-4035-8510-53EB9FE2420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13240"/>
            <a:ext cx="12185640" cy="63828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3" name="CaixaDeTexto 13"/>
          <p:cNvSpPr/>
          <p:nvPr/>
        </p:nvSpPr>
        <p:spPr>
          <a:xfrm>
            <a:off x="211680" y="6397200"/>
            <a:ext cx="576648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Conector reto 14"/>
          <p:cNvCxnSpPr/>
          <p:nvPr/>
        </p:nvCxnSpPr>
        <p:spPr>
          <a:xfrm>
            <a:off x="11101680" y="6390000"/>
            <a:ext cx="6480" cy="29736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5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3520" cy="2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3"/>
          <p:cNvSpPr/>
          <p:nvPr/>
        </p:nvSpPr>
        <p:spPr>
          <a:xfrm>
            <a:off x="8173440" y="635292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392F2FD3-E9D4-45B7-A371-A7C1E0B7DADF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451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11"/>
          <p:cNvSpPr/>
          <p:nvPr/>
        </p:nvSpPr>
        <p:spPr>
          <a:xfrm>
            <a:off x="0" y="6213240"/>
            <a:ext cx="12185640" cy="63828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22" name="CaixaDeTexto 13"/>
          <p:cNvSpPr/>
          <p:nvPr/>
        </p:nvSpPr>
        <p:spPr>
          <a:xfrm>
            <a:off x="211680" y="6397200"/>
            <a:ext cx="576648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3" name="Conector reto 14"/>
          <p:cNvCxnSpPr/>
          <p:nvPr/>
        </p:nvCxnSpPr>
        <p:spPr>
          <a:xfrm>
            <a:off x="11101680" y="6390000"/>
            <a:ext cx="6480" cy="29736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4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3520" cy="2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Retângulo 3"/>
          <p:cNvSpPr/>
          <p:nvPr/>
        </p:nvSpPr>
        <p:spPr>
          <a:xfrm>
            <a:off x="0" y="0"/>
            <a:ext cx="12185640" cy="685152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6" name="Retângulo 4"/>
          <p:cNvSpPr/>
          <p:nvPr/>
        </p:nvSpPr>
        <p:spPr>
          <a:xfrm>
            <a:off x="4025880" y="2707920"/>
            <a:ext cx="533520" cy="53352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7" name="Retângulo 5"/>
          <p:cNvSpPr/>
          <p:nvPr/>
        </p:nvSpPr>
        <p:spPr>
          <a:xfrm>
            <a:off x="7625880" y="2707920"/>
            <a:ext cx="533520" cy="53352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8" name="Retângulo 6"/>
          <p:cNvSpPr/>
          <p:nvPr/>
        </p:nvSpPr>
        <p:spPr>
          <a:xfrm>
            <a:off x="5825880" y="2707920"/>
            <a:ext cx="533520" cy="53352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9" name="Retângulo 7"/>
          <p:cNvSpPr/>
          <p:nvPr/>
        </p:nvSpPr>
        <p:spPr>
          <a:xfrm>
            <a:off x="6725880" y="2707920"/>
            <a:ext cx="533520" cy="53352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0" name="Retângulo 8"/>
          <p:cNvSpPr/>
          <p:nvPr/>
        </p:nvSpPr>
        <p:spPr>
          <a:xfrm>
            <a:off x="4925880" y="2707920"/>
            <a:ext cx="533520" cy="53352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1" name="Retângulo 9"/>
          <p:cNvSpPr/>
          <p:nvPr/>
        </p:nvSpPr>
        <p:spPr>
          <a:xfrm>
            <a:off x="4025880" y="3610080"/>
            <a:ext cx="533520" cy="53352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2" name="Retângulo 10"/>
          <p:cNvSpPr/>
          <p:nvPr/>
        </p:nvSpPr>
        <p:spPr>
          <a:xfrm>
            <a:off x="7625880" y="3610080"/>
            <a:ext cx="533520" cy="53352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3" name="Retângulo 11"/>
          <p:cNvSpPr/>
          <p:nvPr/>
        </p:nvSpPr>
        <p:spPr>
          <a:xfrm>
            <a:off x="5825880" y="3610080"/>
            <a:ext cx="533520" cy="53352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4" name="Retângulo 12"/>
          <p:cNvSpPr/>
          <p:nvPr/>
        </p:nvSpPr>
        <p:spPr>
          <a:xfrm>
            <a:off x="6725880" y="3610080"/>
            <a:ext cx="533520" cy="53352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5" name="Retângulo 13"/>
          <p:cNvSpPr/>
          <p:nvPr/>
        </p:nvSpPr>
        <p:spPr>
          <a:xfrm>
            <a:off x="4925880" y="3610080"/>
            <a:ext cx="533520" cy="53352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6" name="Retângulo 14"/>
          <p:cNvSpPr/>
          <p:nvPr/>
        </p:nvSpPr>
        <p:spPr>
          <a:xfrm>
            <a:off x="2045880" y="2707920"/>
            <a:ext cx="533520" cy="53352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7" name="Retângulo 15"/>
          <p:cNvSpPr/>
          <p:nvPr/>
        </p:nvSpPr>
        <p:spPr>
          <a:xfrm>
            <a:off x="2045880" y="3610080"/>
            <a:ext cx="533520" cy="533520"/>
          </a:xfrm>
          <a:prstGeom prst="rect">
            <a:avLst/>
          </a:prstGeom>
          <a:solidFill>
            <a:srgbClr val="fdfdfb"/>
          </a:solidFill>
          <a:ln w="12700">
            <a:solidFill>
              <a:srgbClr val="e9e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8" name="Retângulo 16"/>
          <p:cNvSpPr/>
          <p:nvPr/>
        </p:nvSpPr>
        <p:spPr>
          <a:xfrm>
            <a:off x="9605880" y="2707920"/>
            <a:ext cx="533520" cy="53352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9" name="Retângulo 17"/>
          <p:cNvSpPr/>
          <p:nvPr/>
        </p:nvSpPr>
        <p:spPr>
          <a:xfrm>
            <a:off x="9605880" y="3610080"/>
            <a:ext cx="533520" cy="53352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sldNum" idx="3"/>
          </p:nvPr>
        </p:nvSpPr>
        <p:spPr>
          <a:xfrm>
            <a:off x="8173440" y="63529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149E28-9C16-48AD-A51D-21CA45E0CBD4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www.planalto.gov.br/ccivil_03/leis/l9610.htm" TargetMode="External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1"/>
          <p:cNvSpPr/>
          <p:nvPr/>
        </p:nvSpPr>
        <p:spPr>
          <a:xfrm>
            <a:off x="1080" y="1080"/>
            <a:ext cx="12185280" cy="68500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42" name="Gráfico 2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6760" cy="58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CaixaDeTexto 2"/>
          <p:cNvSpPr/>
          <p:nvPr/>
        </p:nvSpPr>
        <p:spPr>
          <a:xfrm>
            <a:off x="6587280" y="2872080"/>
            <a:ext cx="377676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4" name="Conector reto 2"/>
          <p:cNvCxnSpPr/>
          <p:nvPr/>
        </p:nvCxnSpPr>
        <p:spPr>
          <a:xfrm>
            <a:off x="5867280" y="2734200"/>
            <a:ext cx="3240" cy="1392480"/>
          </a:xfrm>
          <a:prstGeom prst="straightConnector1">
            <a:avLst/>
          </a:prstGeom>
          <a:ln cap="rnd" w="0">
            <a:solidFill>
              <a:srgbClr val="c9c9c7"/>
            </a:solidFill>
          </a:ln>
        </p:spPr>
      </p:cxnSp>
      <p:sp>
        <p:nvSpPr>
          <p:cNvPr id="45" name=""/>
          <p:cNvSpPr/>
          <p:nvPr/>
        </p:nvSpPr>
        <p:spPr>
          <a:xfrm>
            <a:off x="1692000" y="2550600"/>
            <a:ext cx="3886200" cy="11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Barlow Condensed"/>
              </a:rPr>
              <a:t>MBA EM</a:t>
            </a: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Inter"/>
              </a:rPr>
              <a:t> </a:t>
            </a:r>
            <a:r>
              <a:rPr b="1" lang="pt-BR" sz="3600" strike="noStrike" u="none">
                <a:solidFill>
                  <a:srgbClr val="8245a4"/>
                </a:solidFill>
                <a:effectLst/>
                <a:uFillTx/>
                <a:latin typeface="Barlow Condensed"/>
              </a:rPr>
              <a:t>NOMEMBA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2"/>
          <p:cNvSpPr/>
          <p:nvPr/>
        </p:nvSpPr>
        <p:spPr>
          <a:xfrm>
            <a:off x="0" y="0"/>
            <a:ext cx="12185640" cy="685152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47" name="Gráfico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3520" cy="58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CaixaDeTexto 1"/>
          <p:cNvSpPr/>
          <p:nvPr/>
        </p:nvSpPr>
        <p:spPr>
          <a:xfrm>
            <a:off x="928440" y="2425680"/>
            <a:ext cx="6440040" cy="10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Retângulo: Cantos Arredondados 1">
            <a:hlinkClick r:id="rId3"/>
          </p:cNvPr>
          <p:cNvSpPr/>
          <p:nvPr/>
        </p:nvSpPr>
        <p:spPr>
          <a:xfrm>
            <a:off x="900000" y="4072320"/>
            <a:ext cx="1470960" cy="35352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effectLst/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0240" cy="47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380240"/>
            <a:ext cx="10740240" cy="200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3"/>
          <p:cNvSpPr/>
          <p:nvPr/>
        </p:nvSpPr>
        <p:spPr>
          <a:xfrm>
            <a:off x="0" y="0"/>
            <a:ext cx="12185640" cy="685152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3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375880" y="5367600"/>
            <a:ext cx="1433520" cy="58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CaixaDeTexto 6"/>
          <p:cNvSpPr/>
          <p:nvPr/>
        </p:nvSpPr>
        <p:spPr>
          <a:xfrm>
            <a:off x="4728960" y="2352240"/>
            <a:ext cx="27338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Obrigado(a)!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Retângulo: Cantos Arredondados 7"/>
          <p:cNvSpPr/>
          <p:nvPr/>
        </p:nvSpPr>
        <p:spPr>
          <a:xfrm>
            <a:off x="1314360" y="3474360"/>
            <a:ext cx="9556560" cy="470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effectLst/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253ad8-99bc-4895-b377-eab5d2679348">
      <Terms xmlns="http://schemas.microsoft.com/office/infopath/2007/PartnerControls"/>
    </lcf76f155ced4ddcb4097134ff3c332f>
    <TaxCatchAll xmlns="45bd9b4a-47bd-4c71-9096-100877aa10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511CDFD32BAE4DB6984ACFD1117AAF" ma:contentTypeVersion="16" ma:contentTypeDescription="Crie um novo documento." ma:contentTypeScope="" ma:versionID="e5a9bbd63fbf262578ba03fd80405270">
  <xsd:schema xmlns:xsd="http://www.w3.org/2001/XMLSchema" xmlns:xs="http://www.w3.org/2001/XMLSchema" xmlns:p="http://schemas.microsoft.com/office/2006/metadata/properties" xmlns:ns2="5e253ad8-99bc-4895-b377-eab5d2679348" xmlns:ns3="45bd9b4a-47bd-4c71-9096-100877aa1038" targetNamespace="http://schemas.microsoft.com/office/2006/metadata/properties" ma:root="true" ma:fieldsID="4b31c348399089d26e9ea4df2e2362e0" ns2:_="" ns3:_="">
    <xsd:import namespace="5e253ad8-99bc-4895-b377-eab5d2679348"/>
    <xsd:import namespace="45bd9b4a-47bd-4c71-9096-100877aa103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53ad8-99bc-4895-b377-eab5d267934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d9b4a-47bd-4c71-9096-100877aa103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c5c36c-1c45-4119-aa3b-41677bff21c6}" ma:internalName="TaxCatchAll" ma:showField="CatchAllData" ma:web="45bd9b4a-47bd-4c71-9096-100877aa1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143E8-4228-45BD-9E20-AF6C7187A19E}">
  <ds:schemaRefs>
    <ds:schemaRef ds:uri="http://schemas.microsoft.com/office/2006/metadata/properties"/>
    <ds:schemaRef ds:uri="http://schemas.microsoft.com/office/infopath/2007/PartnerControls"/>
    <ds:schemaRef ds:uri="5e253ad8-99bc-4895-b377-eab5d2679348"/>
    <ds:schemaRef ds:uri="45bd9b4a-47bd-4c71-9096-100877aa1038"/>
  </ds:schemaRefs>
</ds:datastoreItem>
</file>

<file path=customXml/itemProps2.xml><?xml version="1.0" encoding="utf-8"?>
<ds:datastoreItem xmlns:ds="http://schemas.openxmlformats.org/officeDocument/2006/customXml" ds:itemID="{7ADE90E7-C49A-4676-9202-D118151DD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53ad8-99bc-4895-b377-eab5d2679348"/>
    <ds:schemaRef ds:uri="45bd9b4a-47bd-4c71-9096-100877aa1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225917-8034-4096-A1CA-A8061DC90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LibreOffice/25.2.5.2$Linux_X86_64 LibreOffice_project/fb4792146257752f54eab576deb869869b108571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2025-07-29T11:14:24Z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