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handoutMasterIdLst>
    <p:handoutMasterId r:id="rId7"/>
  </p:handoutMasterIdLst>
  <p:sldIdLst>
    <p:sldId id="273" r:id="rId2"/>
    <p:sldId id="274" r:id="rId3"/>
    <p:sldId id="276" r:id="rId4"/>
    <p:sldId id="277" r:id="rId5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pos="150">
          <p15:clr>
            <a:srgbClr val="A4A3A4"/>
          </p15:clr>
        </p15:guide>
        <p15:guide id="5" pos="716">
          <p15:clr>
            <a:srgbClr val="A4A3A4"/>
          </p15:clr>
        </p15:guide>
        <p15:guide id="6" pos="2871">
          <p15:clr>
            <a:srgbClr val="A4A3A4"/>
          </p15:clr>
        </p15:guide>
        <p15:guide id="7" pos="6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CCFFFF"/>
    <a:srgbClr val="FF0000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10" autoAdjust="0"/>
    <p:restoredTop sz="94660"/>
  </p:normalViewPr>
  <p:slideViewPr>
    <p:cSldViewPr>
      <p:cViewPr varScale="1">
        <p:scale>
          <a:sx n="79" d="100"/>
          <a:sy n="79" d="100"/>
        </p:scale>
        <p:origin x="1170" y="78"/>
      </p:cViewPr>
      <p:guideLst>
        <p:guide orient="horz" pos="572"/>
        <p:guide orient="horz" pos="799"/>
        <p:guide orient="horz" pos="4156"/>
        <p:guide pos="150"/>
        <p:guide pos="716"/>
        <p:guide pos="287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EE348B-B093-4F79-B0A6-75377F78B78B}" type="datetimeFigureOut">
              <a:rPr lang="ko-KR" altLang="en-US"/>
              <a:pPr>
                <a:defRPr/>
              </a:pPr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0995D9-5251-4528-B475-2074287631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8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F18D716-3019-4A37-86F0-5D7D8011EB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15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6073B-F667-47C3-B412-1634CBCE8624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911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6073B-F667-47C3-B412-1634CBCE8624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731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A46073B-F667-47C3-B412-1634CBCE8624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3779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5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187325" y="668338"/>
            <a:ext cx="9577388" cy="277812"/>
            <a:chOff x="329" y="1821"/>
            <a:chExt cx="6071" cy="0"/>
          </a:xfrm>
        </p:grpSpPr>
        <p:sp>
          <p:nvSpPr>
            <p:cNvPr id="9330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1" name="Line 11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2"/>
          <a:stretch>
            <a:fillRect/>
          </a:stretch>
        </p:blipFill>
        <p:spPr bwMode="auto">
          <a:xfrm>
            <a:off x="7499350" y="214313"/>
            <a:ext cx="199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64938"/>
              </p:ext>
            </p:extLst>
          </p:nvPr>
        </p:nvGraphicFramePr>
        <p:xfrm>
          <a:off x="272480" y="836712"/>
          <a:ext cx="9371013" cy="403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99"/>
                <a:gridCol w="726261"/>
                <a:gridCol w="3055201"/>
                <a:gridCol w="1311713"/>
                <a:gridCol w="2000671"/>
                <a:gridCol w="467442"/>
                <a:gridCol w="483242"/>
                <a:gridCol w="483242"/>
                <a:gridCol w="483242"/>
              </a:tblGrid>
              <a:tr h="37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순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문제점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요청사항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사진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개선대책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일정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담당자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중요도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현대하모니 M" pitchFamily="18" charset="-127"/>
                          <a:ea typeface="현대하모니 M" pitchFamily="18" charset="-127"/>
                        </a:rPr>
                        <a:t>첨부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19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공정</a:t>
                      </a: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EOL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 비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0A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조건에서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±0.02V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공차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관리할 것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현재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±0.04V /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우리산업社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±0.02V</a:t>
                      </a: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1.W/U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상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0A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공차 설정 변경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2.5V±0.04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2)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변경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2.5V±0.02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(Min 2.48 ~ Max2.52)   </a:t>
                      </a: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공정</a:t>
                      </a: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설비內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정방향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역방향 표기 관리계획서와 일치 필요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정방향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100A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역방향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-100A</a:t>
                      </a: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1.EOL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검사 항목 명칭 변경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:W/U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상 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역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무부화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2)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변경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:W/U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상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100A,-100A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       0A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표기변경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kumimoji="0" lang="en-US" altLang="ko-KR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ex) W</a:t>
                      </a:r>
                      <a:r>
                        <a:rPr kumimoji="0" lang="ko-KR" alt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상</a:t>
                      </a:r>
                      <a:r>
                        <a:rPr kumimoji="0" lang="en-US" altLang="ko-KR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100A</a:t>
                      </a:r>
                      <a:r>
                        <a:rPr kumimoji="0" lang="ko-KR" alt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0" lang="ko-KR" altLang="en-US" sz="1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센싱전압</a:t>
                      </a:r>
                      <a:r>
                        <a:rPr kumimoji="0" lang="ko-KR" alt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측정</a:t>
                      </a:r>
                      <a:r>
                        <a:rPr kumimoji="0" lang="en-US" altLang="ko-KR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kumimoji="0" lang="ko-KR" alt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kumimoji="0" lang="en-US" altLang="ko-KR" sz="1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B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공정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CURRENT SENSOR-3P BUSBAR ASSY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품목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END ITEM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기준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품번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바코드 부착 필요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-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품번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(K4366-25070)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리딩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및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LOT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추적 확보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18000" marR="18000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1.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제조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S/N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라벨 부착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(2D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바코드 적용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1) FLOW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볼트체결→라벨부착→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EOL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 (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체결력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성능검사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DATA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매칭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)</a:t>
                      </a:r>
                    </a:p>
                  </a:txBody>
                  <a:tcPr marL="91437" marR="91437" marT="45717" marB="45717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P2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A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82" name="제목 1"/>
          <p:cNvSpPr>
            <a:spLocks/>
          </p:cNvSpPr>
          <p:nvPr/>
        </p:nvSpPr>
        <p:spPr bwMode="auto">
          <a:xfrm>
            <a:off x="128588" y="115888"/>
            <a:ext cx="8280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defTabSz="957263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57263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2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첨부</a:t>
            </a:r>
            <a:r>
              <a:rPr lang="en-US" altLang="ko-KR" sz="2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1. </a:t>
            </a:r>
            <a:r>
              <a:rPr lang="ko-KR" altLang="en-US" sz="2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상세 문제점 </a:t>
            </a:r>
            <a:r>
              <a:rPr lang="en-US" altLang="ko-KR" sz="20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endParaRPr lang="ko-KR" altLang="en-US" sz="2000">
              <a:solidFill>
                <a:srgbClr val="00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pic>
        <p:nvPicPr>
          <p:cNvPr id="9323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65" y="1232086"/>
            <a:ext cx="1177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 bwMode="auto">
          <a:xfrm>
            <a:off x="4485965" y="1700399"/>
            <a:ext cx="1177925" cy="20002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3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44" y="3681739"/>
            <a:ext cx="1176337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80" y="5294005"/>
            <a:ext cx="4464496" cy="13348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67444" y="5442942"/>
            <a:ext cx="1428750" cy="11793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325" y="5059690"/>
            <a:ext cx="169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※ Main </a:t>
            </a:r>
            <a:r>
              <a:rPr lang="ko-KR" altLang="en-US" sz="900" b="1" dirty="0" smtClean="0"/>
              <a:t>화면 디스플레이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2294166" y="5715000"/>
            <a:ext cx="2041070" cy="14695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94166" y="6262007"/>
            <a:ext cx="2041070" cy="14695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27652" y="4991109"/>
            <a:ext cx="169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순번</a:t>
            </a:r>
            <a:r>
              <a:rPr lang="en-US" altLang="ko-KR" sz="900" b="1" dirty="0" smtClean="0"/>
              <a:t>20) </a:t>
            </a:r>
            <a:r>
              <a:rPr lang="ko-KR" altLang="en-US" sz="900" b="1" dirty="0" smtClean="0"/>
              <a:t>항목 명칭 변경</a:t>
            </a:r>
            <a:endParaRPr lang="ko-KR" altLang="en-US" sz="9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059848" y="5166575"/>
            <a:ext cx="314573" cy="267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378256" y="5164990"/>
            <a:ext cx="13854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954216" y="5216979"/>
            <a:ext cx="421841" cy="487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378506" y="5213976"/>
            <a:ext cx="13854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990770" y="5216979"/>
            <a:ext cx="385287" cy="104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0936" y="5015801"/>
            <a:ext cx="169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순번</a:t>
            </a:r>
            <a:r>
              <a:rPr lang="en-US" altLang="ko-KR" sz="900" b="1" dirty="0" smtClean="0"/>
              <a:t>19) 0A </a:t>
            </a:r>
            <a:r>
              <a:rPr lang="ko-KR" altLang="en-US" sz="900" b="1" dirty="0" err="1" smtClean="0"/>
              <a:t>무부하</a:t>
            </a:r>
            <a:r>
              <a:rPr lang="ko-KR" altLang="en-US" sz="900" b="1" dirty="0" smtClean="0"/>
              <a:t> 공차변경</a:t>
            </a:r>
            <a:endParaRPr lang="ko-KR" altLang="en-US" sz="90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382" y="2533112"/>
            <a:ext cx="1233961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3513"/>
              </p:ext>
            </p:extLst>
          </p:nvPr>
        </p:nvGraphicFramePr>
        <p:xfrm>
          <a:off x="271463" y="781050"/>
          <a:ext cx="9359900" cy="6000750"/>
        </p:xfrm>
        <a:graphic>
          <a:graphicData uri="http://schemas.openxmlformats.org/drawingml/2006/table">
            <a:tbl>
              <a:tblPr/>
              <a:tblGrid>
                <a:gridCol w="4680802"/>
                <a:gridCol w="4679098"/>
              </a:tblGrid>
              <a:tr h="349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 제 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대 책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: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743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문제점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EOL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0A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조건에서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±0.02V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공차 관리할 것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→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현재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±0.04V /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우리산업社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±0.02V</a:t>
                      </a: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대책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 고객사 요청사항 기준으로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공차관리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→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: 2.50±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0.02V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 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원 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71998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14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원인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공차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스펙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변경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현재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: 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: 2.50±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0.04V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→ 변경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: 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: 2.50±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0.02V</a:t>
                      </a: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97261"/>
              </p:ext>
            </p:extLst>
          </p:nvPr>
        </p:nvGraphicFramePr>
        <p:xfrm>
          <a:off x="4953000" y="5937250"/>
          <a:ext cx="4681538" cy="830262"/>
        </p:xfrm>
        <a:graphic>
          <a:graphicData uri="http://schemas.openxmlformats.org/drawingml/2006/table">
            <a:tbl>
              <a:tblPr/>
              <a:tblGrid>
                <a:gridCol w="464658"/>
                <a:gridCol w="1081461"/>
                <a:gridCol w="456435"/>
                <a:gridCol w="1099967"/>
                <a:gridCol w="485218"/>
                <a:gridCol w="1093799"/>
              </a:tblGrid>
              <a:tr h="27675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기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모비스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치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인팩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용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예정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품질팀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생산기술팀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17.09.26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Text Box 54"/>
          <p:cNvSpPr txBox="1">
            <a:spLocks noChangeArrowheads="1"/>
          </p:cNvSpPr>
          <p:nvPr/>
        </p:nvSpPr>
        <p:spPr bwMode="auto">
          <a:xfrm>
            <a:off x="60325" y="215900"/>
            <a:ext cx="70421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0" tIns="47834" rIns="95660" bIns="47834">
            <a:spAutoFit/>
          </a:bodyPr>
          <a:lstStyle>
            <a:lvl1pPr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19. 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EOL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설비 공차 변경 </a:t>
            </a:r>
            <a:endParaRPr lang="en-US" altLang="ko-KR" sz="2000" baseline="-25000" dirty="0">
              <a:solidFill>
                <a:srgbClr val="808080"/>
              </a:solidFill>
              <a:latin typeface="현대하모니 B" pitchFamily="18" charset="-127"/>
              <a:ea typeface="현대하모니 B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0" y="2024844"/>
            <a:ext cx="4356484" cy="13348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28564" y="3011151"/>
            <a:ext cx="3456384" cy="1482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8564" y="2464143"/>
            <a:ext cx="3456384" cy="1482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78628"/>
              </p:ext>
            </p:extLst>
          </p:nvPr>
        </p:nvGraphicFramePr>
        <p:xfrm>
          <a:off x="271463" y="781050"/>
          <a:ext cx="9359900" cy="6000750"/>
        </p:xfrm>
        <a:graphic>
          <a:graphicData uri="http://schemas.openxmlformats.org/drawingml/2006/table">
            <a:tbl>
              <a:tblPr/>
              <a:tblGrid>
                <a:gridCol w="4680802"/>
                <a:gridCol w="4679098"/>
              </a:tblGrid>
              <a:tr h="349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 제 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대 책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: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743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문제점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설비內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정방향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/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역방향 표기 관리계획서와 일치 필요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-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정방향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100A 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역방향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-100A</a:t>
                      </a: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대책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 고객사 요청사항 기준으로 검사항목 명칭 변경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정방향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100A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②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역방향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-100A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③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무부하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④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정방향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100A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역방향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-100A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⑥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무부하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전류 측정→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0A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측정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원 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71998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14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원인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W/U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상 전류인가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(100A,-100A,0A)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수치로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관리계획서와 일치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45346"/>
              </p:ext>
            </p:extLst>
          </p:nvPr>
        </p:nvGraphicFramePr>
        <p:xfrm>
          <a:off x="4953000" y="5937250"/>
          <a:ext cx="4681538" cy="830262"/>
        </p:xfrm>
        <a:graphic>
          <a:graphicData uri="http://schemas.openxmlformats.org/drawingml/2006/table">
            <a:tbl>
              <a:tblPr/>
              <a:tblGrid>
                <a:gridCol w="464658"/>
                <a:gridCol w="1081461"/>
                <a:gridCol w="456435"/>
                <a:gridCol w="1099967"/>
                <a:gridCol w="485218"/>
                <a:gridCol w="1093799"/>
              </a:tblGrid>
              <a:tr h="27675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기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모비스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치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인팩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용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예정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품질팀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생산기술팀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17.09.26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Text Box 54"/>
          <p:cNvSpPr txBox="1">
            <a:spLocks noChangeArrowheads="1"/>
          </p:cNvSpPr>
          <p:nvPr/>
        </p:nvSpPr>
        <p:spPr bwMode="auto">
          <a:xfrm>
            <a:off x="60325" y="215900"/>
            <a:ext cx="70421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0" tIns="47834" rIns="95660" bIns="47834">
            <a:spAutoFit/>
          </a:bodyPr>
          <a:lstStyle>
            <a:lvl1pPr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20. 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EOL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검사 항목 명칭 변경 </a:t>
            </a:r>
            <a:endParaRPr lang="en-US" altLang="ko-KR" sz="2000" baseline="-25000" dirty="0">
              <a:solidFill>
                <a:srgbClr val="808080"/>
              </a:solidFill>
              <a:latin typeface="현대하모니 B" pitchFamily="18" charset="-127"/>
              <a:ea typeface="현대하모니 B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0" y="2024844"/>
            <a:ext cx="4356484" cy="133482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8564" y="2168861"/>
            <a:ext cx="1152128" cy="119080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2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08134"/>
              </p:ext>
            </p:extLst>
          </p:nvPr>
        </p:nvGraphicFramePr>
        <p:xfrm>
          <a:off x="271463" y="781050"/>
          <a:ext cx="9359900" cy="6000750"/>
        </p:xfrm>
        <a:graphic>
          <a:graphicData uri="http://schemas.openxmlformats.org/drawingml/2006/table">
            <a:tbl>
              <a:tblPr/>
              <a:tblGrid>
                <a:gridCol w="4680802"/>
                <a:gridCol w="4679098"/>
              </a:tblGrid>
              <a:tr h="349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 제 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대 책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: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8743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문제점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END ITEM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기준 바코드 부착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LOT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추적 관리 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→ 현재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우리산업社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바코드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리딩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DATA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관리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    (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토크값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및 성능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DATA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저장 관리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)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→ 개선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: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S/N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적용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2D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바코드 부착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DATA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관리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      </a:t>
                      </a: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 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대책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END ITEM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기준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인팩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 바코드 부착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LOT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추적 관리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원 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71998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14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▣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근본 원인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▷현재 우리산업 바코드 적용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LOT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추적 관리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→ 볼트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2Point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토크값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DATA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관리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 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→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EOL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센싱전압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항목 </a:t>
                      </a:r>
                      <a:r>
                        <a:rPr kumimoji="0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특성값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DATA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L" pitchFamily="18" charset="-127"/>
                          <a:ea typeface="현대하모니 L" pitchFamily="18" charset="-127"/>
                          <a:cs typeface="Arial" charset="0"/>
                        </a:rPr>
                        <a:t>관리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  <a:cs typeface="Arial" charset="0"/>
                      </a:endParaRPr>
                    </a:p>
                  </a:txBody>
                  <a:tcPr marL="71998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57061"/>
              </p:ext>
            </p:extLst>
          </p:nvPr>
        </p:nvGraphicFramePr>
        <p:xfrm>
          <a:off x="4953000" y="5937250"/>
          <a:ext cx="4681538" cy="830262"/>
        </p:xfrm>
        <a:graphic>
          <a:graphicData uri="http://schemas.openxmlformats.org/drawingml/2006/table">
            <a:tbl>
              <a:tblPr/>
              <a:tblGrid>
                <a:gridCol w="464658"/>
                <a:gridCol w="1081461"/>
                <a:gridCol w="456435"/>
                <a:gridCol w="1099967"/>
                <a:gridCol w="485218"/>
                <a:gridCol w="1093799"/>
              </a:tblGrid>
              <a:tr h="27675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기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모비스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치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인팩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용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예정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품질팀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생산기술팀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itchFamily="34" charset="0"/>
                      </a:endParaRP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17.09.26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18004" marR="18004" marT="46847" marB="468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  <a:cs typeface="Arial" pitchFamily="34" charset="0"/>
                      </a:endParaRPr>
                    </a:p>
                  </a:txBody>
                  <a:tcPr marL="18000" marR="1800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Text Box 54"/>
          <p:cNvSpPr txBox="1">
            <a:spLocks noChangeArrowheads="1"/>
          </p:cNvSpPr>
          <p:nvPr/>
        </p:nvSpPr>
        <p:spPr bwMode="auto">
          <a:xfrm>
            <a:off x="60325" y="215900"/>
            <a:ext cx="70421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0" tIns="47834" rIns="95660" bIns="47834">
            <a:spAutoFit/>
          </a:bodyPr>
          <a:lstStyle>
            <a:lvl1pPr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kumimoji="1" sz="1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22. 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END ITEM</a:t>
            </a:r>
            <a:r>
              <a:rPr lang="ko-KR" altLang="en-US" sz="200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기준 바코드 부착 </a:t>
            </a:r>
            <a:endParaRPr lang="en-US" altLang="ko-KR" sz="2000" baseline="-25000" dirty="0">
              <a:solidFill>
                <a:srgbClr val="808080"/>
              </a:solidFill>
              <a:latin typeface="현대하모니 B" pitchFamily="18" charset="-127"/>
              <a:ea typeface="현대하모니 B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8" y="2312876"/>
            <a:ext cx="1398537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732" y="2312876"/>
            <a:ext cx="1404156" cy="108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157" y="2102552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①</a:t>
            </a:r>
            <a:r>
              <a:rPr lang="ko-KR" altLang="en-US" sz="1000" dirty="0" err="1" smtClean="0"/>
              <a:t>체결기</a:t>
            </a:r>
            <a:r>
              <a:rPr lang="ko-KR" altLang="en-US" sz="1000" dirty="0" smtClean="0"/>
              <a:t> 바코드 </a:t>
            </a:r>
            <a:r>
              <a:rPr lang="ko-KR" altLang="en-US" sz="1000" dirty="0" err="1" smtClean="0"/>
              <a:t>리딩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45507" y="2102552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②</a:t>
            </a:r>
            <a:r>
              <a:rPr lang="en-US" altLang="ko-KR" sz="1000" dirty="0" smtClean="0"/>
              <a:t>EOL</a:t>
            </a:r>
            <a:r>
              <a:rPr lang="ko-KR" altLang="en-US" sz="1000" dirty="0" smtClean="0"/>
              <a:t> 바코드 </a:t>
            </a:r>
            <a:r>
              <a:rPr lang="ko-KR" altLang="en-US" sz="1000" dirty="0" err="1" smtClean="0"/>
              <a:t>리딩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706" y="1952836"/>
            <a:ext cx="3852428" cy="23611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46415" y="2170836"/>
            <a:ext cx="1188628" cy="246221"/>
          </a:xfrm>
          <a:prstGeom prst="rect">
            <a:avLst/>
          </a:prstGeom>
          <a:solidFill>
            <a:srgbClr val="CCF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b="1" dirty="0" smtClean="0"/>
              <a:t>①볼트 </a:t>
            </a:r>
            <a:r>
              <a:rPr lang="ko-KR" altLang="en-US" sz="1000" b="1" dirty="0" err="1" smtClean="0"/>
              <a:t>체결기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71978" y="2161311"/>
            <a:ext cx="1188628" cy="246221"/>
          </a:xfrm>
          <a:prstGeom prst="rect">
            <a:avLst/>
          </a:prstGeom>
          <a:solidFill>
            <a:srgbClr val="CCF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b="1" dirty="0" smtClean="0"/>
              <a:t>②</a:t>
            </a:r>
            <a:r>
              <a:rPr lang="en-US" altLang="ko-KR" sz="1000" b="1" dirty="0" smtClean="0"/>
              <a:t>EOL </a:t>
            </a:r>
            <a:r>
              <a:rPr lang="ko-KR" altLang="en-US" sz="1000" b="1" dirty="0" smtClean="0"/>
              <a:t>검사기</a:t>
            </a:r>
            <a:endParaRPr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6996608" y="2912062"/>
            <a:ext cx="517662" cy="495486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706" y="4696170"/>
            <a:ext cx="3854201" cy="11306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69024" y="4419171"/>
            <a:ext cx="270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바코드 체계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적용 검토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56" y="5517232"/>
            <a:ext cx="1440160" cy="11565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335" y="5502577"/>
            <a:ext cx="2453891" cy="1156567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1521904" y="5829300"/>
            <a:ext cx="808265" cy="449037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625</Words>
  <Application>Microsoft Office PowerPoint</Application>
  <PresentationFormat>A4 용지(210x297mm)</PresentationFormat>
  <Paragraphs>162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HY헤드라인M</vt:lpstr>
      <vt:lpstr>굴림</vt:lpstr>
      <vt:lpstr>현대하모니 B</vt:lpstr>
      <vt:lpstr>현대하모니 L</vt:lpstr>
      <vt:lpstr>현대하모니 M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현대자동차</dc:creator>
  <cp:lastModifiedBy>변보현</cp:lastModifiedBy>
  <cp:revision>480</cp:revision>
  <cp:lastPrinted>2017-09-21T23:03:26Z</cp:lastPrinted>
  <dcterms:created xsi:type="dcterms:W3CDTF">2006-06-07T10:58:31Z</dcterms:created>
  <dcterms:modified xsi:type="dcterms:W3CDTF">2017-11-28T23:32:22Z</dcterms:modified>
</cp:coreProperties>
</file>