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258" r:id="rId3"/>
    <p:sldId id="310" r:id="rId4"/>
    <p:sldId id="278" r:id="rId5"/>
    <p:sldId id="311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26/10/2023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26/10/2023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18583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mcgill.ca/skillsets/files/skillsets/powerpointguideline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3300" y="2401012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4750" y="3369520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Desafio Python RPC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400" y="6456588"/>
            <a:ext cx="9982200" cy="23999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73" y="399375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28244 – Diogo Pinheiro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28239 – Diogo Reis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XXX, Professor Doutor YYYY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609600" y="1401934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RPC em python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Simple API for XML (SAX)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XXX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Tema 1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XXX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XXX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Complementar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XXX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AC73DD-4341-CA54-8C0E-3F5DC73FBCF4}"/>
              </a:ext>
            </a:extLst>
          </p:cNvPr>
          <p:cNvSpPr txBox="1"/>
          <p:nvPr/>
        </p:nvSpPr>
        <p:spPr>
          <a:xfrm>
            <a:off x="919193" y="1621266"/>
            <a:ext cx="820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7"/>
              </a:rPr>
              <a:t>https://www.mcgill.ca/skillsets/files/skillsets/powerpointguidelines.pdf</a:t>
            </a:r>
            <a:r>
              <a:rPr lang="pt-PT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C7D204-61F3-4FFA-3385-F3B8E777E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9" y="2057400"/>
            <a:ext cx="8439915" cy="42088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42127-5152-C9F3-4595-C824FEF7027A}"/>
              </a:ext>
            </a:extLst>
          </p:cNvPr>
          <p:cNvSpPr txBox="1"/>
          <p:nvPr/>
        </p:nvSpPr>
        <p:spPr>
          <a:xfrm>
            <a:off x="511104" y="1182418"/>
            <a:ext cx="710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Os alunos devem analisar este site. Depois, retiram este slide do PPT final.</a:t>
            </a:r>
          </a:p>
        </p:txBody>
      </p:sp>
    </p:spTree>
    <p:extLst>
      <p:ext uri="{BB962C8B-B14F-4D97-AF65-F5344CB8AC3E}">
        <p14:creationId xmlns:p14="http://schemas.microsoft.com/office/powerpoint/2010/main" val="391491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383</Words>
  <Application>Microsoft Office PowerPoint</Application>
  <PresentationFormat>Apresentação no Ecrã (4:3)</PresentationFormat>
  <Paragraphs>58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Diogo Pinheiro</cp:lastModifiedBy>
  <cp:revision>228</cp:revision>
  <cp:lastPrinted>2020-09-27T18:04:57Z</cp:lastPrinted>
  <dcterms:created xsi:type="dcterms:W3CDTF">2011-05-31T09:21:51Z</dcterms:created>
  <dcterms:modified xsi:type="dcterms:W3CDTF">2023-10-26T21:30:08Z</dcterms:modified>
</cp:coreProperties>
</file>