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9" r:id="rId2"/>
    <p:sldId id="258" r:id="rId3"/>
    <p:sldId id="315" r:id="rId4"/>
    <p:sldId id="313" r:id="rId5"/>
    <p:sldId id="314" r:id="rId6"/>
    <p:sldId id="310" r:id="rId7"/>
    <p:sldId id="312" r:id="rId8"/>
    <p:sldId id="323" r:id="rId9"/>
    <p:sldId id="316" r:id="rId10"/>
    <p:sldId id="317" r:id="rId11"/>
    <p:sldId id="318" r:id="rId12"/>
    <p:sldId id="322" r:id="rId13"/>
    <p:sldId id="319" r:id="rId14"/>
    <p:sldId id="320" r:id="rId15"/>
    <p:sldId id="321" r:id="rId16"/>
    <p:sldId id="278" r:id="rId17"/>
    <p:sldId id="260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>
        <p:scale>
          <a:sx n="75" d="100"/>
          <a:sy n="75" d="100"/>
        </p:scale>
        <p:origin x="1733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06/10/2023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06/10/2023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78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50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29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82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42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8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8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5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94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66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82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6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.github.io/composer/latest/introduction/introduction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"/>
            <a:ext cx="9144000" cy="68568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629695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9725" y="4030027"/>
            <a:ext cx="5924550" cy="404742"/>
          </a:xfrm>
        </p:spPr>
        <p:txBody>
          <a:bodyPr>
            <a:normAutofit fontScale="55000" lnSpcReduction="20000"/>
          </a:bodyPr>
          <a:lstStyle/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Implementação de Exemplo de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Sockets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em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Python</a:t>
            </a:r>
            <a:endParaRPr lang="pt-PT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28600" y="6394330"/>
            <a:ext cx="8686800" cy="36933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05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05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05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2023/2024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28239 – Diogo Reis;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28244– Diogo Domingos Pinheiro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4" y="5454368"/>
            <a:ext cx="4165106" cy="752736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8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Jorge Ribeiro,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Luís Teófilo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708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server.py – “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multi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thread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-server”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762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Registo de Evidências:</a:t>
            </a:r>
            <a:endParaRPr lang="pt-PT" dirty="0">
              <a:effectLst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Diogo Reis  -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28239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| Diogo Pinheiro – 28244 | </a:t>
            </a:r>
            <a:r>
              <a:rPr lang="pt-PT" sz="900" b="1" kern="1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Unidade Curricular: INTEGRAÇÃO DE SISTEMAS 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Ano Letivo 2023/2024 – </a:t>
            </a:r>
            <a:r>
              <a:rPr lang="pt-PT" sz="9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Trabalho Prático</a:t>
            </a:r>
            <a:endParaRPr lang="pt-PT" sz="900" dirty="0"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6CF0D9-320C-75B7-C6D1-3B48E1007415}"/>
              </a:ext>
            </a:extLst>
          </p:cNvPr>
          <p:cNvSpPr txBox="1"/>
          <p:nvPr/>
        </p:nvSpPr>
        <p:spPr>
          <a:xfrm>
            <a:off x="458964" y="1800458"/>
            <a:ext cx="822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A função </a:t>
            </a:r>
            <a:r>
              <a:rPr lang="pt-PT" i="1" dirty="0" err="1"/>
              <a:t>handle_thread</a:t>
            </a:r>
            <a:r>
              <a:rPr lang="pt-PT" i="1" dirty="0"/>
              <a:t>()</a:t>
            </a:r>
            <a:r>
              <a:rPr lang="pt-PT" dirty="0"/>
              <a:t> e a função </a:t>
            </a:r>
            <a:r>
              <a:rPr lang="pt-PT" i="1" dirty="0" err="1"/>
              <a:t>remove_cliente</a:t>
            </a:r>
            <a:r>
              <a:rPr lang="pt-PT" i="1" dirty="0"/>
              <a:t>() </a:t>
            </a:r>
            <a:r>
              <a:rPr lang="pt-PT" dirty="0"/>
              <a:t>…</a:t>
            </a:r>
            <a:endParaRPr lang="pt-PT" i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551DE96-0A52-20D2-EFBD-1ED146F5F8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4835" y="3623273"/>
            <a:ext cx="4934330" cy="25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4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server.py – “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multi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thread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-server”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762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Registo de Evidências:</a:t>
            </a:r>
            <a:endParaRPr lang="pt-PT" dirty="0">
              <a:effectLst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Diogo Reis  -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28239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| Diogo Pinheiro – 28244 | </a:t>
            </a:r>
            <a:r>
              <a:rPr lang="pt-PT" sz="900" b="1" kern="1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Unidade Curricular: INTEGRAÇÃO DE SISTEMAS 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Ano Letivo 2023/2024 – </a:t>
            </a:r>
            <a:r>
              <a:rPr lang="pt-PT" sz="9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Trabalho Prático</a:t>
            </a:r>
            <a:endParaRPr lang="pt-PT" sz="900" dirty="0"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6CF0D9-320C-75B7-C6D1-3B48E1007415}"/>
              </a:ext>
            </a:extLst>
          </p:cNvPr>
          <p:cNvSpPr txBox="1"/>
          <p:nvPr/>
        </p:nvSpPr>
        <p:spPr>
          <a:xfrm>
            <a:off x="177425" y="1759155"/>
            <a:ext cx="3403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handle_input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D0007D-AFC0-7EE9-B1CC-0BABB2EAA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1523999"/>
            <a:ext cx="5086777" cy="39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5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server.py – “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multi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thread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-server”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762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Registo de Evidências: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Diogo Reis  -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28239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| Diogo Pinheiro – 28244 | </a:t>
            </a:r>
            <a:r>
              <a:rPr lang="pt-PT" sz="900" b="1" kern="1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Unidade Curricular: INTEGRAÇÃO DE SISTEMAS 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Ano Letivo 2023/2024 – </a:t>
            </a:r>
            <a:r>
              <a:rPr lang="pt-PT" sz="9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Trabalho Prático</a:t>
            </a:r>
            <a:endParaRPr lang="pt-PT" sz="900" dirty="0"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6CF0D9-320C-75B7-C6D1-3B48E1007415}"/>
              </a:ext>
            </a:extLst>
          </p:cNvPr>
          <p:cNvSpPr txBox="1"/>
          <p:nvPr/>
        </p:nvSpPr>
        <p:spPr>
          <a:xfrm>
            <a:off x="177425" y="1800458"/>
            <a:ext cx="3251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Nesta função 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handle_server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() ...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E05D8B9-DA18-69DF-5858-D505E71ED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1447800"/>
            <a:ext cx="5315053" cy="36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client.py – “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multi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thread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-server”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762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Registo de Evidências:</a:t>
            </a:r>
            <a:endParaRPr lang="pt-PT" dirty="0">
              <a:effectLst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Diogo Reis  -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28239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| Diogo Pinheiro – 28244 | </a:t>
            </a:r>
            <a:r>
              <a:rPr lang="pt-PT" sz="900" b="1" kern="1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Unidade Curricular: INTEGRAÇÃO DE SISTEMAS 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Ano Letivo 2023/2024 – </a:t>
            </a:r>
            <a:r>
              <a:rPr lang="pt-PT" sz="9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Trabalho Prático</a:t>
            </a:r>
            <a:endParaRPr lang="pt-PT" sz="900" dirty="0"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6CF0D9-320C-75B7-C6D1-3B48E1007415}"/>
              </a:ext>
            </a:extLst>
          </p:cNvPr>
          <p:cNvSpPr txBox="1"/>
          <p:nvPr/>
        </p:nvSpPr>
        <p:spPr>
          <a:xfrm>
            <a:off x="686682" y="1719625"/>
            <a:ext cx="7770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Como podemos ver nas prints, temos que importar algumas bibliotecas e declarar uma variável “</a:t>
            </a:r>
            <a:r>
              <a:rPr lang="pt-PT" i="1" dirty="0" err="1"/>
              <a:t>in_chat</a:t>
            </a:r>
            <a:r>
              <a:rPr lang="pt-PT" dirty="0"/>
              <a:t>” como falsa.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Na foto ao lado, temos a função “</a:t>
            </a:r>
            <a:r>
              <a:rPr lang="pt-PT" i="1" dirty="0" err="1"/>
              <a:t>connect</a:t>
            </a:r>
            <a:r>
              <a:rPr lang="pt-PT" i="1" dirty="0"/>
              <a:t>()</a:t>
            </a:r>
            <a:r>
              <a:rPr lang="pt-PT" dirty="0"/>
              <a:t>”</a:t>
            </a:r>
            <a:r>
              <a:rPr lang="pt-PT" i="1" dirty="0"/>
              <a:t> </a:t>
            </a:r>
            <a:r>
              <a:rPr lang="pt-PT" dirty="0"/>
              <a:t>que esta incumbida de conectar o cliente ao servidor com o respetivo “</a:t>
            </a:r>
            <a:r>
              <a:rPr lang="pt-PT" i="1" dirty="0" err="1"/>
              <a:t>ip</a:t>
            </a:r>
            <a:r>
              <a:rPr lang="pt-PT" dirty="0"/>
              <a:t>” e “</a:t>
            </a:r>
            <a:r>
              <a:rPr lang="pt-PT" i="1" dirty="0" err="1"/>
              <a:t>port</a:t>
            </a:r>
            <a:r>
              <a:rPr lang="pt-PT" dirty="0"/>
              <a:t>”</a:t>
            </a:r>
            <a:r>
              <a:rPr lang="pt-PT" i="1" dirty="0"/>
              <a:t>. </a:t>
            </a:r>
            <a:r>
              <a:rPr lang="pt-PT" dirty="0"/>
              <a:t>De seguida é solicitado que o cliente introduza um “</a:t>
            </a:r>
            <a:r>
              <a:rPr lang="pt-PT" i="1" dirty="0" err="1"/>
              <a:t>username</a:t>
            </a:r>
            <a:r>
              <a:rPr lang="pt-PT" dirty="0"/>
              <a:t>” para conseguir se autenticar com o servidor.</a:t>
            </a:r>
            <a:endParaRPr lang="pt-PT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2366A1-99D7-BBA4-AF4C-7DE1F9B6B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87" y="4203717"/>
            <a:ext cx="1876687" cy="12193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1BEC33E-E5FB-D00D-99CF-6418701CCE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0717" y="3513593"/>
            <a:ext cx="6486896" cy="259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1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client.py – “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multi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thread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-server”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762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Registo de Evidências:</a:t>
            </a:r>
            <a:endParaRPr lang="pt-PT" dirty="0">
              <a:effectLst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Diogo Reis  -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28239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| Diogo Pinheiro – 28244 | </a:t>
            </a:r>
            <a:r>
              <a:rPr lang="pt-PT" sz="900" b="1" kern="1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Unidade Curricular: INTEGRAÇÃO DE SISTEMAS 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Ano Letivo 2023/2024 – </a:t>
            </a:r>
            <a:r>
              <a:rPr lang="pt-PT" sz="9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Trabalho Prático</a:t>
            </a:r>
            <a:endParaRPr lang="pt-PT" sz="900" dirty="0"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6CF0D9-320C-75B7-C6D1-3B48E1007415}"/>
              </a:ext>
            </a:extLst>
          </p:cNvPr>
          <p:cNvSpPr txBox="1"/>
          <p:nvPr/>
        </p:nvSpPr>
        <p:spPr>
          <a:xfrm>
            <a:off x="458963" y="1800458"/>
            <a:ext cx="807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Na função </a:t>
            </a:r>
            <a:r>
              <a:rPr lang="pt-PT" i="1" dirty="0" err="1"/>
              <a:t>recv_msg</a:t>
            </a:r>
            <a:r>
              <a:rPr lang="pt-PT" i="1" dirty="0"/>
              <a:t>() …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1752A7-BBC5-D831-E889-E3CC2C36A0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2100" y="3886200"/>
            <a:ext cx="6439799" cy="22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5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client.py – “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multi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thread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-server”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762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Registo de Evidências:</a:t>
            </a:r>
            <a:endParaRPr lang="pt-PT" dirty="0">
              <a:effectLst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Diogo Reis  -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28239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| Diogo Pinheiro – 28244 | </a:t>
            </a:r>
            <a:r>
              <a:rPr lang="pt-PT" sz="900" b="1" kern="1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Unidade Curricular: INTEGRAÇÃO DE SISTEMAS 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Ano Letivo 2023/2024 – </a:t>
            </a:r>
            <a:r>
              <a:rPr lang="pt-PT" sz="9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Trabalho Prático</a:t>
            </a:r>
            <a:endParaRPr lang="pt-PT" sz="900" dirty="0"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6CF0D9-320C-75B7-C6D1-3B48E1007415}"/>
              </a:ext>
            </a:extLst>
          </p:cNvPr>
          <p:cNvSpPr txBox="1"/>
          <p:nvPr/>
        </p:nvSpPr>
        <p:spPr>
          <a:xfrm>
            <a:off x="458964" y="1800458"/>
            <a:ext cx="335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Por último na função </a:t>
            </a:r>
            <a:r>
              <a:rPr lang="pt-PT" i="1" dirty="0" err="1"/>
              <a:t>main</a:t>
            </a:r>
            <a:r>
              <a:rPr lang="pt-PT" i="1" dirty="0"/>
              <a:t>()</a:t>
            </a:r>
            <a:r>
              <a:rPr lang="pt-PT" dirty="0"/>
              <a:t> …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CAFBB5-D5FF-B354-1E5E-5FE92CF23B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2490" y="1316122"/>
            <a:ext cx="462869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5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 err="1">
                <a:cs typeface="Arial" panose="020B0604020202020204" pitchFamily="34" charset="0"/>
              </a:rPr>
              <a:t>Descrição</a:t>
            </a:r>
            <a:r>
              <a:rPr lang="en-US" sz="1600" dirty="0">
                <a:cs typeface="Arial" panose="020B0604020202020204" pitchFamily="34" charset="0"/>
              </a:rPr>
              <a:t> YYYY: </a:t>
            </a:r>
            <a:r>
              <a:rPr lang="pt-PT" sz="1600" dirty="0">
                <a:hlinkClick r:id="rId3"/>
              </a:rPr>
              <a:t>https://hyperledger.github.io/composer/latest/introduction/introduction.html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600" dirty="0"/>
              <a:t>……..: http://...</a:t>
            </a:r>
            <a:br>
              <a:rPr lang="pt-PT" sz="1600" dirty="0"/>
            </a:b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/>
              <a:t>……..: http://...</a:t>
            </a:r>
          </a:p>
          <a:p>
            <a:pPr marL="36576" algn="just">
              <a:lnSpc>
                <a:spcPct val="170000"/>
              </a:lnSpc>
              <a:spcBef>
                <a:spcPct val="20000"/>
              </a:spcBef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8B48FCC-01D5-FC22-4E28-A1EED562CBBE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Diogo Reis  -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28239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| Diogo Pinheiro – 28244 | </a:t>
            </a:r>
            <a:r>
              <a:rPr lang="pt-PT" sz="900" b="1" kern="1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Unidade Curricular: INTEGRAÇÃO DE SISTEMAS 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Ano Letivo 2023/2024 – </a:t>
            </a:r>
            <a:r>
              <a:rPr lang="pt-PT" sz="9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Trabalho Prático</a:t>
            </a:r>
            <a:endParaRPr lang="pt-PT" sz="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Summary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1.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Introdu</a:t>
            </a:r>
            <a:r>
              <a:rPr lang="pt-BR" dirty="0">
                <a:latin typeface="Arial" pitchFamily="34" charset="0"/>
                <a:cs typeface="Arial" pitchFamily="34" charset="0"/>
              </a:rPr>
              <a:t>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Objectivos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 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PT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utorial sobre XML em Java</a:t>
            </a:r>
          </a:p>
          <a:p>
            <a:pPr>
              <a:lnSpc>
                <a:spcPct val="150000"/>
              </a:lnSpc>
            </a:pPr>
            <a:r>
              <a:rPr kumimoji="0" lang="pt-PT" b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2.1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Document Object Model (DOM)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2.2 Simple API for XML (SAX)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2.3 JDOM XML Parser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2.4 Java API for XML Processing (JAXP)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2.5 Java Architecture for XML Binding (JAXB)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Xxxx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5.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yyyy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6.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Bibliografia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Diogo Reis - | Diogo Pinheiro – 28244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server.py – “single-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thread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-server”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417430"/>
            <a:ext cx="8658217" cy="479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Arial" pitchFamily="34" charset="0"/>
                <a:cs typeface="Arial" pitchFamily="34" charset="0"/>
              </a:rPr>
              <a:t>Registo de Evidências: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PT" sz="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Diogo Reis  - </a:t>
            </a:r>
            <a:r>
              <a:rPr lang="pt-PT" sz="800" dirty="0">
                <a:latin typeface="Arial" charset="0"/>
                <a:ea typeface="Arial" charset="0"/>
                <a:cs typeface="Arial" charset="0"/>
              </a:rPr>
              <a:t>28239</a:t>
            </a:r>
            <a:r>
              <a:rPr lang="pt-PT" sz="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| Diogo Pinheiro – 28244 | </a:t>
            </a:r>
            <a:r>
              <a:rPr lang="pt-PT" sz="800" b="1" kern="1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Unidade Curricular: INTEGRAÇÃO DE SISTEMAS </a:t>
            </a:r>
            <a:r>
              <a:rPr lang="pt-PT" sz="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Ano Letivo 2023/2024 – </a:t>
            </a:r>
            <a:r>
              <a:rPr lang="pt-PT" sz="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Trabalho Prático</a:t>
            </a:r>
            <a:endParaRPr lang="pt-PT" sz="800" dirty="0">
              <a:effectLst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414086-C808-A8DF-099B-1B2221950FC3}"/>
              </a:ext>
            </a:extLst>
          </p:cNvPr>
          <p:cNvSpPr txBox="1"/>
          <p:nvPr/>
        </p:nvSpPr>
        <p:spPr>
          <a:xfrm>
            <a:off x="299798" y="1961871"/>
            <a:ext cx="8544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700" dirty="0">
                <a:latin typeface="Arial" panose="020B0604020202020204" pitchFamily="34" charset="0"/>
                <a:cs typeface="Arial" panose="020B0604020202020204" pitchFamily="34" charset="0"/>
              </a:rPr>
              <a:t>Na parte inicial do código realizamos a importação de bibliotecas de </a:t>
            </a:r>
            <a:r>
              <a:rPr lang="pt-PT" sz="17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PT" sz="1700" dirty="0">
                <a:latin typeface="Arial" panose="020B0604020202020204" pitchFamily="34" charset="0"/>
                <a:cs typeface="Arial" panose="020B0604020202020204" pitchFamily="34" charset="0"/>
              </a:rPr>
              <a:t> como a </a:t>
            </a:r>
            <a:r>
              <a:rPr lang="pt-PT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threading</a:t>
            </a:r>
            <a:r>
              <a:rPr lang="pt-PT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700" i="1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pt-PT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pt-PT" sz="17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1700" i="1" dirty="0" err="1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r>
              <a:rPr lang="pt-PT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700" dirty="0">
                <a:latin typeface="Arial" panose="020B0604020202020204" pitchFamily="34" charset="0"/>
                <a:cs typeface="Arial" panose="020B0604020202020204" pitchFamily="34" charset="0"/>
              </a:rPr>
              <a:t>Além disso temos uma lista de clientes, que vai sendo modificado conforme entram ou saem clientes, e um limite de 2 clientes apenas conectados ao servidor.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C07D24-548D-7593-0914-993447F79EDB}"/>
              </a:ext>
            </a:extLst>
          </p:cNvPr>
          <p:cNvSpPr txBox="1"/>
          <p:nvPr/>
        </p:nvSpPr>
        <p:spPr>
          <a:xfrm>
            <a:off x="299798" y="3268768"/>
            <a:ext cx="2809875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700" dirty="0">
                <a:latin typeface="Arial" panose="020B0604020202020204" pitchFamily="34" charset="0"/>
                <a:cs typeface="Arial" panose="020B0604020202020204" pitchFamily="34" charset="0"/>
              </a:rPr>
              <a:t>Abaixo disso, temos um semáforo que vai gerir o acesso dos clientes a secção crítica do código de cada vez.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BEB885E-6CBF-FE53-918F-BBA43224A2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9291" y="3213863"/>
            <a:ext cx="5543709" cy="275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4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server.py – “single-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thread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-server”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Diogo Reis  -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28239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| Diogo Pinheiro – 28244 | </a:t>
            </a:r>
            <a:r>
              <a:rPr lang="pt-PT" sz="900" b="1" kern="1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Unidade Curricular: INTEGRAÇÃO DE SISTEMAS 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Ano Letivo 2023/2024 – </a:t>
            </a:r>
            <a:r>
              <a:rPr lang="pt-PT" sz="9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Trabalho Prático</a:t>
            </a:r>
            <a:endParaRPr lang="pt-PT" sz="900" dirty="0">
              <a:effectLst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414086-C808-A8DF-099B-1B2221950FC3}"/>
              </a:ext>
            </a:extLst>
          </p:cNvPr>
          <p:cNvSpPr txBox="1"/>
          <p:nvPr/>
        </p:nvSpPr>
        <p:spPr>
          <a:xfrm>
            <a:off x="238125" y="2108686"/>
            <a:ext cx="28860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Esta função presente no ficheiro server.py é responsável por  controlar todos as mensagens introduzidas pelo cliente, quer seja para calcular ou para enviar mensagens para o servidor.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No caso da calculadora, o cliente envia a operação que é enviada com a inicial “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calc-op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pt-PT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para ser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CED61175-D0F6-1AC4-CA17-B27F1436D57D}"/>
              </a:ext>
            </a:extLst>
          </p:cNvPr>
          <p:cNvSpPr txBox="1">
            <a:spLocks/>
          </p:cNvSpPr>
          <p:nvPr/>
        </p:nvSpPr>
        <p:spPr>
          <a:xfrm>
            <a:off x="505837" y="5135450"/>
            <a:ext cx="7836974" cy="1036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reconhecida pelo servidor como a operação a ser calculada. </a:t>
            </a:r>
            <a:r>
              <a:rPr lang="pt-P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seguida é realizado o mesmo processo mas com a inicial “</a:t>
            </a:r>
            <a:r>
              <a:rPr lang="pt-PT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calc-res</a:t>
            </a:r>
            <a:r>
              <a:rPr lang="pt-P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que é enviada para o cliente.</a:t>
            </a:r>
            <a:endParaRPr kumimoji="0" lang="pt-PT" sz="1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F9881FA-7D7D-C423-42EA-9997DB2B8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5712" y="1358360"/>
            <a:ext cx="5447287" cy="375439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B9349A08-1C74-233F-512D-33C8CC542E50}"/>
              </a:ext>
            </a:extLst>
          </p:cNvPr>
          <p:cNvSpPr txBox="1"/>
          <p:nvPr/>
        </p:nvSpPr>
        <p:spPr>
          <a:xfrm>
            <a:off x="381001" y="1534092"/>
            <a:ext cx="2743199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Arial" pitchFamily="34" charset="0"/>
                <a:cs typeface="Arial" pitchFamily="34" charset="0"/>
              </a:rPr>
              <a:t>Registo de Evidências: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server.py – “single-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thread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-server”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304800" y="12192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Arial" pitchFamily="34" charset="0"/>
                <a:cs typeface="Arial" pitchFamily="34" charset="0"/>
              </a:rPr>
              <a:t>Registo de Evidências: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Diogo Reis  -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28239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| Diogo Pinheiro – 28244 | </a:t>
            </a:r>
            <a:r>
              <a:rPr lang="pt-PT" sz="900" b="1" kern="1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Unidade Curricular: INTEGRAÇÃO DE SISTEMAS 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Ano Letivo 2023/2024 – </a:t>
            </a:r>
            <a:r>
              <a:rPr lang="pt-PT" sz="9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Trabalho Prático</a:t>
            </a:r>
            <a:endParaRPr lang="pt-PT" sz="900" dirty="0">
              <a:effectLst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57EAAC-6786-8655-4A84-9312A75B1E5F}"/>
              </a:ext>
            </a:extLst>
          </p:cNvPr>
          <p:cNvSpPr txBox="1"/>
          <p:nvPr/>
        </p:nvSpPr>
        <p:spPr>
          <a:xfrm>
            <a:off x="101226" y="1772483"/>
            <a:ext cx="28705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Por outro lado, está função é encarregada de criar e introduzir as configurações do server, gerir as entradas dos clientes caso o numero de clientes seja inferior ao número guardado na variável “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max_clients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”. Além disso, quando um cliente entre, é guardado as suas informações na lista e quando o mesmo se desconecta do servidor é retirado da fila.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80205E-777A-0806-A239-74A6A9306B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1858056"/>
            <a:ext cx="5715000" cy="366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5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cliente.py – “single-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thread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-server”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Registo de Evidências: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Diogo Reis  -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28239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| Diogo Pinheiro – 28244 | </a:t>
            </a:r>
            <a:r>
              <a:rPr lang="pt-PT" sz="900" b="1" kern="1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Unidade Curricular: INTEGRAÇÃO DE SISTEMAS 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Ano Letivo 2023/2024 – </a:t>
            </a:r>
            <a:r>
              <a:rPr lang="pt-PT" sz="9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Trabalho Prático</a:t>
            </a:r>
            <a:endParaRPr lang="pt-PT" sz="900" dirty="0">
              <a:effectLst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E3131C-D063-A0B5-C320-DEF50BEFF5FD}"/>
              </a:ext>
            </a:extLst>
          </p:cNvPr>
          <p:cNvSpPr txBox="1"/>
          <p:nvPr/>
        </p:nvSpPr>
        <p:spPr>
          <a:xfrm>
            <a:off x="836016" y="1972270"/>
            <a:ext cx="7393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Aqui estamos a importar bibliotecas necessárias para a execução do código e a ir buscar o “</a:t>
            </a:r>
            <a:r>
              <a:rPr lang="pt-PT" i="1" dirty="0" err="1"/>
              <a:t>ip</a:t>
            </a:r>
            <a:r>
              <a:rPr lang="pt-PT" i="1" dirty="0"/>
              <a:t>” </a:t>
            </a:r>
            <a:r>
              <a:rPr lang="pt-PT" dirty="0"/>
              <a:t>associado ao “</a:t>
            </a:r>
            <a:r>
              <a:rPr lang="pt-PT" i="1" dirty="0" err="1"/>
              <a:t>host</a:t>
            </a:r>
            <a:r>
              <a:rPr lang="pt-PT" i="1" dirty="0"/>
              <a:t>”</a:t>
            </a:r>
            <a:r>
              <a:rPr lang="pt-PT" dirty="0"/>
              <a:t> acima. De seguida estamos a conectar o cliente ao servidor especificado pelo “</a:t>
            </a:r>
            <a:r>
              <a:rPr lang="pt-PT" i="1" dirty="0" err="1"/>
              <a:t>ip</a:t>
            </a:r>
            <a:r>
              <a:rPr lang="pt-PT" i="1" dirty="0"/>
              <a:t>” </a:t>
            </a:r>
            <a:r>
              <a:rPr lang="pt-PT" dirty="0"/>
              <a:t>e pela “</a:t>
            </a:r>
            <a:r>
              <a:rPr lang="pt-PT" i="1" dirty="0" err="1"/>
              <a:t>port</a:t>
            </a:r>
            <a:r>
              <a:rPr lang="pt-PT" i="1" dirty="0"/>
              <a:t>”.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5B73EA0-F8C4-8A59-1E73-DBC7A58AB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4495" y="3352800"/>
            <a:ext cx="633500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6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cliente.py – “single-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thread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-server”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873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Registo de Evidências: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Diogo Reis  -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28239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| Diogo Pinheiro – 28244 | </a:t>
            </a:r>
            <a:r>
              <a:rPr lang="pt-PT" sz="900" b="1" kern="1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Unidade Curricular: INTEGRAÇÃO DE SISTEMAS 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Ano Letivo 2023/2024 – </a:t>
            </a:r>
            <a:r>
              <a:rPr lang="pt-PT" sz="9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Trabalho Prático</a:t>
            </a:r>
            <a:endParaRPr lang="pt-PT" sz="900" dirty="0"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6CF0D9-320C-75B7-C6D1-3B48E1007415}"/>
              </a:ext>
            </a:extLst>
          </p:cNvPr>
          <p:cNvSpPr txBox="1"/>
          <p:nvPr/>
        </p:nvSpPr>
        <p:spPr>
          <a:xfrm>
            <a:off x="101225" y="1706576"/>
            <a:ext cx="3126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tem como objetivo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criar um cliente onde tem que introduzir o seu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enviar mensagens para o servidor ou realizar cálculos matemáticos que são enviados e realizados no servidor que mais tarde envia o resultado de volta para o cliente. Quando o cliente escolhe sair do programa, o servidor recebe essa informação e retira o da lista de clientes ativos.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CC8D2F0-E9DF-87C7-4FDF-3F6D88C5F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0029" y="1378441"/>
            <a:ext cx="5459171" cy="41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6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cliente.py – “single-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thread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-server”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Diogo Reis  -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28239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| Diogo Pinheiro – 28244 | </a:t>
            </a:r>
            <a:r>
              <a:rPr lang="pt-PT" sz="900" b="1" kern="1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Unidade Curricular: INTEGRAÇÃO DE SISTEMAS 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Ano Letivo 2023/2024 – </a:t>
            </a:r>
            <a:r>
              <a:rPr lang="pt-PT" sz="9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Trabalho Prático</a:t>
            </a:r>
            <a:endParaRPr lang="pt-PT" sz="900" dirty="0">
              <a:effectLst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8D6D3AF-0702-9C88-C5D2-17697DDDF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8279" y="1146370"/>
            <a:ext cx="5807441" cy="510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server.py – “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multi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thread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-server”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762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Registo de Evidências:</a:t>
            </a:r>
            <a:endParaRPr lang="pt-PT" dirty="0">
              <a:effectLst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Diogo Reis  -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28239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| Diogo Pinheiro – 28244 | </a:t>
            </a:r>
            <a:r>
              <a:rPr lang="pt-PT" sz="900" b="1" kern="12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Unidade Curricular: INTEGRAÇÃO DE SISTEMAS </a:t>
            </a:r>
            <a:r>
              <a:rPr lang="pt-PT" sz="9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Ano Letivo 2023/2024 – </a:t>
            </a:r>
            <a:r>
              <a:rPr lang="pt-PT" sz="9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Trabalho Prático</a:t>
            </a:r>
            <a:endParaRPr lang="pt-PT" sz="900" dirty="0"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6CF0D9-320C-75B7-C6D1-3B48E1007415}"/>
              </a:ext>
            </a:extLst>
          </p:cNvPr>
          <p:cNvSpPr txBox="1"/>
          <p:nvPr/>
        </p:nvSpPr>
        <p:spPr>
          <a:xfrm>
            <a:off x="458964" y="1800458"/>
            <a:ext cx="8227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Importação de bibliotecas necessárias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Além disso temos uma lista de clientes, que vai sendo modificado conforme entram ou saem clientes, e um limite de 2 clientes apenas conectados ao servidor.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kern="120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Abaixo disso, temos um semáforo que vai gerir o acesso dos clientes a secção crítica do código de cada vez.</a:t>
            </a:r>
            <a:endParaRPr lang="pt-PT" sz="16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D37B67D-349B-758C-21C7-327F6B865D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5498" y="3429000"/>
            <a:ext cx="4848902" cy="24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84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1569</Words>
  <Application>Microsoft Office PowerPoint</Application>
  <PresentationFormat>Apresentação no Ecrã (4:3)</PresentationFormat>
  <Paragraphs>207</Paragraphs>
  <Slides>17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Diogo Pinheiro</cp:lastModifiedBy>
  <cp:revision>232</cp:revision>
  <cp:lastPrinted>2020-09-27T18:04:57Z</cp:lastPrinted>
  <dcterms:created xsi:type="dcterms:W3CDTF">2011-05-31T09:21:51Z</dcterms:created>
  <dcterms:modified xsi:type="dcterms:W3CDTF">2023-10-06T18:13:21Z</dcterms:modified>
</cp:coreProperties>
</file>