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9" r:id="rId2"/>
    <p:sldId id="258" r:id="rId3"/>
    <p:sldId id="313" r:id="rId4"/>
    <p:sldId id="314" r:id="rId5"/>
    <p:sldId id="310" r:id="rId6"/>
    <p:sldId id="312" r:id="rId7"/>
    <p:sldId id="278" r:id="rId8"/>
    <p:sldId id="311" r:id="rId9"/>
    <p:sldId id="260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93" d="100"/>
          <a:sy n="93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01/10/2023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01/10/2023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8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9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18583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troduction/introduction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hyperlink" Target="https://www.mcgill.ca/skillsets/files/skillsets/powerpointguidelines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924550" cy="404742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de Exemplo de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Sockets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28239 – Diogo Reis;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28244– Diogo Pinheiro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615784"/>
            <a:ext cx="3885705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XML em Java</a:t>
            </a: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2.2 Simple API for XML (SAX)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2.3 JDOM XML Parser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2.4 Java API for XML Processing (JAXP)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2.5 Java Architecture for XML Binding (JAXB)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Xxxx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yyyy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007FEB-E2CC-495C-41F2-9E3FA3458C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1" r="-695"/>
          <a:stretch/>
        </p:blipFill>
        <p:spPr>
          <a:xfrm>
            <a:off x="3657600" y="1456058"/>
            <a:ext cx="5181600" cy="44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C49688-E5C7-0FCE-13D8-709EF6D589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4"/>
          <a:stretch/>
        </p:blipFill>
        <p:spPr>
          <a:xfrm>
            <a:off x="3200400" y="1611914"/>
            <a:ext cx="5638800" cy="41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7EE4C8-A4A2-2418-262E-0CBE021E3A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88" r="6101"/>
          <a:stretch/>
        </p:blipFill>
        <p:spPr>
          <a:xfrm>
            <a:off x="4267200" y="1727477"/>
            <a:ext cx="4572000" cy="39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73DF30-6020-5A82-1059-71A1C2BC87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04" r="8638"/>
          <a:stretch/>
        </p:blipFill>
        <p:spPr>
          <a:xfrm>
            <a:off x="3676644" y="1872270"/>
            <a:ext cx="5162556" cy="37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3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8B48FCC-01D5-FC22-4E28-A1EED562CBB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Complementar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AC73DD-4341-CA54-8C0E-3F5DC73FBCF4}"/>
              </a:ext>
            </a:extLst>
          </p:cNvPr>
          <p:cNvSpPr txBox="1"/>
          <p:nvPr/>
        </p:nvSpPr>
        <p:spPr>
          <a:xfrm>
            <a:off x="919193" y="1621266"/>
            <a:ext cx="820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7"/>
              </a:rPr>
              <a:t>https://www.mcgill.ca/skillsets/files/skillsets/powerpointguidelines.pdf</a:t>
            </a:r>
            <a:r>
              <a:rPr lang="pt-PT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C7D204-61F3-4FFA-3385-F3B8E777E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9" y="2057400"/>
            <a:ext cx="8439915" cy="42088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342127-5152-C9F3-4595-C824FEF7027A}"/>
              </a:ext>
            </a:extLst>
          </p:cNvPr>
          <p:cNvSpPr txBox="1"/>
          <p:nvPr/>
        </p:nvSpPr>
        <p:spPr>
          <a:xfrm>
            <a:off x="511104" y="1182418"/>
            <a:ext cx="710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Os alunos devem analisar este site. Depois, retiram este slide do PPT final.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C5C873-53B9-D2AF-0DB6-0999A9381B7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391491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578</Words>
  <Application>Microsoft Office PowerPoint</Application>
  <PresentationFormat>Apresentação no Ecrã (4:3)</PresentationFormat>
  <Paragraphs>103</Paragraphs>
  <Slides>9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Diogo Pinheiro</cp:lastModifiedBy>
  <cp:revision>229</cp:revision>
  <cp:lastPrinted>2020-09-27T18:04:57Z</cp:lastPrinted>
  <dcterms:created xsi:type="dcterms:W3CDTF">2011-05-31T09:21:51Z</dcterms:created>
  <dcterms:modified xsi:type="dcterms:W3CDTF">2023-10-01T17:40:01Z</dcterms:modified>
</cp:coreProperties>
</file>