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9" r:id="rId2"/>
    <p:sldId id="258" r:id="rId3"/>
    <p:sldId id="310" r:id="rId4"/>
    <p:sldId id="278" r:id="rId5"/>
    <p:sldId id="311" r:id="rId6"/>
    <p:sldId id="260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78" d="100"/>
          <a:sy n="78" d="100"/>
        </p:scale>
        <p:origin x="166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28/09/2023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28/09/2023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185837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latest/introduction/introduction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mcgill.ca/skillsets/files/skillsets/powerpointguideline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924550" cy="404742"/>
          </a:xfrm>
        </p:spPr>
        <p:txBody>
          <a:bodyPr>
            <a:normAutofit fontScale="550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Implementação de Exemplo de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Sockets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28239 – Diogo Reis;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28244– Diogo Pinheiro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4" y="5615784"/>
            <a:ext cx="3885705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utorial sobre XML em Java</a:t>
            </a:r>
          </a:p>
          <a:p>
            <a:pPr>
              <a:lnSpc>
                <a:spcPct val="150000"/>
              </a:lnSpc>
            </a:pPr>
            <a:r>
              <a:rPr kumimoji="0" lang="pt-PT" b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2.1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2.2 Simple API for XML (SAX)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2.3 JDOM XML Parser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2.4 Java API for XML Processing (JAXP)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2.5 Java Architecture for XML Binding (JAXB)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Xxxx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yyyy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Tema 1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Descrição</a:t>
            </a:r>
            <a:r>
              <a:rPr lang="en-US" sz="1600" dirty="0">
                <a:cs typeface="Arial" panose="020B0604020202020204" pitchFamily="34" charset="0"/>
              </a:rPr>
              <a:t> YYYY: </a:t>
            </a:r>
            <a:r>
              <a:rPr lang="pt-PT" sz="1600" dirty="0">
                <a:hlinkClick r:id="rId3"/>
              </a:rPr>
              <a:t>https://hyperledger.github.io/composer/latest/introduction/introduction.html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600" dirty="0"/>
              <a:t>……..: http://...</a:t>
            </a:r>
            <a:br>
              <a:rPr lang="pt-PT" sz="1600" dirty="0"/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/>
              <a:t>……..: http://...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8B48FCC-01D5-FC22-4E28-A1EED562CBB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Informação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Complementar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AC73DD-4341-CA54-8C0E-3F5DC73FBCF4}"/>
              </a:ext>
            </a:extLst>
          </p:cNvPr>
          <p:cNvSpPr txBox="1"/>
          <p:nvPr/>
        </p:nvSpPr>
        <p:spPr>
          <a:xfrm>
            <a:off x="919193" y="1621266"/>
            <a:ext cx="820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7"/>
              </a:rPr>
              <a:t>https://www.mcgill.ca/skillsets/files/skillsets/powerpointguidelines.pdf</a:t>
            </a:r>
            <a:r>
              <a:rPr lang="pt-PT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C7D204-61F3-4FFA-3385-F3B8E777E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49" y="2057400"/>
            <a:ext cx="8439915" cy="420885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342127-5152-C9F3-4595-C824FEF7027A}"/>
              </a:ext>
            </a:extLst>
          </p:cNvPr>
          <p:cNvSpPr txBox="1"/>
          <p:nvPr/>
        </p:nvSpPr>
        <p:spPr>
          <a:xfrm>
            <a:off x="511104" y="1182418"/>
            <a:ext cx="710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ighlight>
                  <a:srgbClr val="FFFF00"/>
                </a:highlight>
              </a:rPr>
              <a:t>Os alunos devem analisar este site. Depois, retiram este slide do PPT final.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C5C873-53B9-D2AF-0DB6-0999A9381B7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391491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414</Words>
  <Application>Microsoft Office PowerPoint</Application>
  <PresentationFormat>Apresentação no Ecrã (4:3)</PresentationFormat>
  <Paragraphs>64</Paragraphs>
  <Slides>6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Diogo Reis</cp:lastModifiedBy>
  <cp:revision>228</cp:revision>
  <cp:lastPrinted>2020-09-27T18:04:57Z</cp:lastPrinted>
  <dcterms:created xsi:type="dcterms:W3CDTF">2011-05-31T09:21:51Z</dcterms:created>
  <dcterms:modified xsi:type="dcterms:W3CDTF">2023-09-28T21:46:42Z</dcterms:modified>
</cp:coreProperties>
</file>