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9" r:id="rId2"/>
    <p:sldId id="258" r:id="rId3"/>
    <p:sldId id="315" r:id="rId4"/>
    <p:sldId id="313" r:id="rId5"/>
    <p:sldId id="314" r:id="rId6"/>
    <p:sldId id="310" r:id="rId7"/>
    <p:sldId id="312" r:id="rId8"/>
    <p:sldId id="278" r:id="rId9"/>
    <p:sldId id="311" r:id="rId10"/>
    <p:sldId id="260" r:id="rId1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7"/>
    <p:restoredTop sz="94655"/>
  </p:normalViewPr>
  <p:slideViewPr>
    <p:cSldViewPr>
      <p:cViewPr>
        <p:scale>
          <a:sx n="75" d="100"/>
          <a:sy n="75" d="100"/>
        </p:scale>
        <p:origin x="1733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04/10/2023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04/10/2023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8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8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5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94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931110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185837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image" Target="../media/image3.png"/><Relationship Id="rId7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.github.io/composer/latest/introduction/introduction.html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hyperlink" Target="https://www.mcgill.ca/skillsets/files/skillsets/powerpointguidelines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-161416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2405971"/>
            <a:ext cx="5486400" cy="552329"/>
          </a:xfrm>
        </p:spPr>
        <p:txBody>
          <a:bodyPr>
            <a:normAutofit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INTEGRAÇÃO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4110735"/>
            <a:ext cx="5924550" cy="404742"/>
          </a:xfrm>
        </p:spPr>
        <p:txBody>
          <a:bodyPr>
            <a:normAutofit fontScale="55000" lnSpcReduction="20000"/>
          </a:bodyPr>
          <a:lstStyle/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Implementação de Exemplo de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Sockets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em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Python</a:t>
            </a:r>
            <a:endParaRPr lang="pt-PT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</a:t>
            </a:r>
            <a:r>
              <a:rPr lang="pt-PT" sz="1100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INTEGRAÇÃO DE SISTEMAS </a:t>
            </a:r>
            <a:r>
              <a:rPr lang="pt-PT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 Ano Letivo 2023/2024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892549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28239 – Diogo Reis;</a:t>
            </a:r>
          </a:p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28244– Diogo Pinheiro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4" y="5615784"/>
            <a:ext cx="3885705" cy="57143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</a:t>
            </a:r>
            <a:r>
              <a:rPr lang="pt-PT" sz="105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</a:t>
            </a: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Jorge Ribeiro, Professor Doutor Luís Teófilo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2F2A86-A50E-0283-3B8A-EB9B059E210D}"/>
              </a:ext>
            </a:extLst>
          </p:cNvPr>
          <p:cNvSpPr txBox="1"/>
          <p:nvPr/>
        </p:nvSpPr>
        <p:spPr>
          <a:xfrm>
            <a:off x="838200" y="1273976"/>
            <a:ext cx="926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Licenciatura em ENGENHARIA INFORMÁTICA / </a:t>
            </a:r>
            <a:r>
              <a:rPr lang="pt-PT" sz="1800" b="1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Degree</a:t>
            </a:r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Informatics</a:t>
            </a:r>
            <a:r>
              <a:rPr lang="pt-PT" sz="1800" b="1" cap="all" dirty="0">
                <a:solidFill>
                  <a:srgbClr val="FFFF00"/>
                </a:solidFill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engineering</a:t>
            </a:r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31B8A6-B954-F04D-0378-7F3DD744E30A}"/>
              </a:ext>
            </a:extLst>
          </p:cNvPr>
          <p:cNvSpPr txBox="1">
            <a:spLocks/>
          </p:cNvSpPr>
          <p:nvPr/>
        </p:nvSpPr>
        <p:spPr>
          <a:xfrm>
            <a:off x="1981200" y="3267584"/>
            <a:ext cx="5486400" cy="5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Summary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1.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Introdu</a:t>
            </a:r>
            <a:r>
              <a:rPr lang="pt-BR" dirty="0">
                <a:latin typeface="Arial" pitchFamily="34" charset="0"/>
                <a:cs typeface="Arial" pitchFamily="34" charset="0"/>
              </a:rPr>
              <a:t>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e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Objectivos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2. 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PT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utorial sobre XML em Java</a:t>
            </a:r>
          </a:p>
          <a:p>
            <a:pPr>
              <a:lnSpc>
                <a:spcPct val="150000"/>
              </a:lnSpc>
            </a:pPr>
            <a:r>
              <a:rPr kumimoji="0" lang="pt-PT" b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2.1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Document Object Model (DOM)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2.2 Simple API for XML (SAX)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 2.3 JDOM XML Parser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 2.4 Java API for XML Processing (JAXP)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 2.5 Java Architecture for XML Binding (JAXB)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4.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Xxxx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5.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yyyy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6.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dirty="0">
                <a:latin typeface="Arial" pitchFamily="34" charset="0"/>
                <a:cs typeface="Arial" pitchFamily="34" charset="0"/>
              </a:rPr>
              <a:t> 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dirty="0">
                <a:latin typeface="Arial" pitchFamily="34" charset="0"/>
                <a:cs typeface="Arial" pitchFamily="34" charset="0"/>
              </a:rPr>
              <a:t> Web 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@Diogo Reis, Diogo Pinheiro|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server.py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199" y="1219200"/>
            <a:ext cx="8658217" cy="479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F443CA8-A853-9EB3-2038-4F6563C023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@Diogo Reis, Diogo Pinheiro|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414086-C808-A8DF-099B-1B2221950FC3}"/>
              </a:ext>
            </a:extLst>
          </p:cNvPr>
          <p:cNvSpPr txBox="1"/>
          <p:nvPr/>
        </p:nvSpPr>
        <p:spPr>
          <a:xfrm>
            <a:off x="381001" y="1951492"/>
            <a:ext cx="247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 err="1"/>
              <a:t>Imports</a:t>
            </a:r>
            <a:r>
              <a:rPr lang="pt-PT" dirty="0"/>
              <a:t> e variáveis.</a:t>
            </a:r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9A052982-EAFA-C373-5DD7-119A87E84C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920" y="2222084"/>
            <a:ext cx="6074277" cy="270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4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server.py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199" y="1219200"/>
            <a:ext cx="8658217" cy="479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F443CA8-A853-9EB3-2038-4F6563C023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@Diogo Reis, Diogo Pinheiro|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  <p:pic>
        <p:nvPicPr>
          <p:cNvPr id="6" name="Imagem 5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B97DB621-85A0-326A-2385-DF817698DD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91" y="1335392"/>
            <a:ext cx="6126765" cy="2009816"/>
          </a:xfrm>
          <a:prstGeom prst="rect">
            <a:avLst/>
          </a:prstGeom>
        </p:spPr>
      </p:pic>
      <p:pic>
        <p:nvPicPr>
          <p:cNvPr id="11" name="Imagem 10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B35B2ECA-B08D-B26D-7F3C-15F2004774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01" y="3345208"/>
            <a:ext cx="5998084" cy="181395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414086-C808-A8DF-099B-1B2221950FC3}"/>
              </a:ext>
            </a:extLst>
          </p:cNvPr>
          <p:cNvSpPr txBox="1"/>
          <p:nvPr/>
        </p:nvSpPr>
        <p:spPr>
          <a:xfrm>
            <a:off x="381001" y="1951492"/>
            <a:ext cx="24725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Função que controla</a:t>
            </a:r>
          </a:p>
          <a:p>
            <a:pPr algn="just"/>
            <a:r>
              <a:rPr lang="pt-PT" dirty="0"/>
              <a:t>os inputs do utilizador. Dependendo do input, resolve equações e retorna o resultado ao cliente, ou recebe mensagens do cliente que são recebidas no servidor.</a:t>
            </a:r>
          </a:p>
        </p:txBody>
      </p:sp>
    </p:spTree>
    <p:extLst>
      <p:ext uri="{BB962C8B-B14F-4D97-AF65-F5344CB8AC3E}">
        <p14:creationId xmlns:p14="http://schemas.microsoft.com/office/powerpoint/2010/main" val="31716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server.py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F443CA8-A853-9EB3-2038-4F6563C023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@Diogo Reis, Diogo Pinheiro|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  <p:pic>
        <p:nvPicPr>
          <p:cNvPr id="8" name="Imagem 7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70F69295-891C-3B3C-1495-EDE0D9CAF7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97" y="1416918"/>
            <a:ext cx="6040816" cy="411125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757EAAC-6786-8655-4A84-9312A75B1E5F}"/>
              </a:ext>
            </a:extLst>
          </p:cNvPr>
          <p:cNvSpPr txBox="1"/>
          <p:nvPr/>
        </p:nvSpPr>
        <p:spPr>
          <a:xfrm>
            <a:off x="217805" y="2416589"/>
            <a:ext cx="2657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Função que trata da conexão dos clientes com o servidor</a:t>
            </a:r>
          </a:p>
        </p:txBody>
      </p:sp>
    </p:spTree>
    <p:extLst>
      <p:ext uri="{BB962C8B-B14F-4D97-AF65-F5344CB8AC3E}">
        <p14:creationId xmlns:p14="http://schemas.microsoft.com/office/powerpoint/2010/main" val="388925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cliente.py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F443CA8-A853-9EB3-2038-4F6563C023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@Diogo Reis, Diogo Pinheiro|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14E44945-AEF4-6381-A06E-B70820128F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303" y="1338536"/>
            <a:ext cx="5273497" cy="35131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9E3131C-D063-A0B5-C320-DEF50BEFF5FD}"/>
              </a:ext>
            </a:extLst>
          </p:cNvPr>
          <p:cNvSpPr txBox="1"/>
          <p:nvPr/>
        </p:nvSpPr>
        <p:spPr>
          <a:xfrm>
            <a:off x="306388" y="2505670"/>
            <a:ext cx="2666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Função que conecta com o servidor e com o menu do cliente.</a:t>
            </a:r>
          </a:p>
        </p:txBody>
      </p:sp>
    </p:spTree>
    <p:extLst>
      <p:ext uri="{BB962C8B-B14F-4D97-AF65-F5344CB8AC3E}">
        <p14:creationId xmlns:p14="http://schemas.microsoft.com/office/powerpoint/2010/main" val="81766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cliente.py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Registo de Evidências: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F443CA8-A853-9EB3-2038-4F6563C023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@Diogo Reis, Diogo Pinheiro|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  <p:pic>
        <p:nvPicPr>
          <p:cNvPr id="6" name="Imagem 5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C76F70D2-9A45-BA63-AF6A-924F431152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1358462"/>
            <a:ext cx="4876641" cy="466535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C6CF0D9-320C-75B7-C6D1-3B48E1007415}"/>
              </a:ext>
            </a:extLst>
          </p:cNvPr>
          <p:cNvSpPr txBox="1"/>
          <p:nvPr/>
        </p:nvSpPr>
        <p:spPr>
          <a:xfrm>
            <a:off x="590408" y="2624442"/>
            <a:ext cx="2613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Controlo de cada interação com o cliente perante cada opção e antes de enviar qualquer informação ao cliente.</a:t>
            </a:r>
          </a:p>
        </p:txBody>
      </p:sp>
    </p:spTree>
    <p:extLst>
      <p:ext uri="{BB962C8B-B14F-4D97-AF65-F5344CB8AC3E}">
        <p14:creationId xmlns:p14="http://schemas.microsoft.com/office/powerpoint/2010/main" val="244726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 err="1">
                <a:cs typeface="Arial" panose="020B0604020202020204" pitchFamily="34" charset="0"/>
              </a:rPr>
              <a:t>Descrição</a:t>
            </a:r>
            <a:r>
              <a:rPr lang="en-US" sz="1600" dirty="0">
                <a:cs typeface="Arial" panose="020B0604020202020204" pitchFamily="34" charset="0"/>
              </a:rPr>
              <a:t> YYYY: </a:t>
            </a:r>
            <a:r>
              <a:rPr lang="pt-PT" sz="1600" dirty="0">
                <a:hlinkClick r:id="rId3"/>
              </a:rPr>
              <a:t>https://hyperledger.github.io/composer/latest/introduction/introduction.html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600" dirty="0"/>
              <a:t>……..: http://...</a:t>
            </a:r>
            <a:br>
              <a:rPr lang="pt-PT" sz="1600" dirty="0"/>
            </a:b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/>
              <a:t>……..: http://...</a:t>
            </a:r>
          </a:p>
          <a:p>
            <a:pPr marL="36576" algn="just">
              <a:lnSpc>
                <a:spcPct val="170000"/>
              </a:lnSpc>
              <a:spcBef>
                <a:spcPct val="20000"/>
              </a:spcBef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7" name="Text Box 21">
            <a:extLst>
              <a:ext uri="{FF2B5EF4-FFF2-40B4-BE49-F238E27FC236}">
                <a16:creationId xmlns:a16="http://schemas.microsoft.com/office/drawing/2014/main" id="{951004CF-EB19-4862-CF83-09DC3B61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48B48FCC-01D5-FC22-4E28-A1EED562CBBE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@Diogo Reis, Diogo Pinheiro|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</p:spTree>
    <p:extLst>
      <p:ext uri="{BB962C8B-B14F-4D97-AF65-F5344CB8AC3E}">
        <p14:creationId xmlns:p14="http://schemas.microsoft.com/office/powerpoint/2010/main" val="159094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7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Informação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Complementar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7" name="Text Box 21">
            <a:extLst>
              <a:ext uri="{FF2B5EF4-FFF2-40B4-BE49-F238E27FC236}">
                <a16:creationId xmlns:a16="http://schemas.microsoft.com/office/drawing/2014/main" id="{951004CF-EB19-4862-CF83-09DC3B61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</a:t>
            </a: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</a:t>
            </a:r>
            <a:r>
              <a:rPr lang="pt-PT" sz="1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IMPLEMENTAÇÃO DE EXEMPLOS DE SOCKETS EM PYTHON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AC73DD-4341-CA54-8C0E-3F5DC73FBCF4}"/>
              </a:ext>
            </a:extLst>
          </p:cNvPr>
          <p:cNvSpPr txBox="1"/>
          <p:nvPr/>
        </p:nvSpPr>
        <p:spPr>
          <a:xfrm>
            <a:off x="919193" y="1621266"/>
            <a:ext cx="820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7"/>
              </a:rPr>
              <a:t>https://www.mcgill.ca/skillsets/files/skillsets/powerpointguidelines.pdf</a:t>
            </a:r>
            <a:r>
              <a:rPr lang="pt-PT" dirty="0"/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3C7D204-61F3-4FFA-3385-F3B8E777E9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49" y="2057400"/>
            <a:ext cx="8439915" cy="420885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A342127-5152-C9F3-4595-C824FEF7027A}"/>
              </a:ext>
            </a:extLst>
          </p:cNvPr>
          <p:cNvSpPr txBox="1"/>
          <p:nvPr/>
        </p:nvSpPr>
        <p:spPr>
          <a:xfrm>
            <a:off x="511104" y="1182418"/>
            <a:ext cx="710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highlight>
                  <a:srgbClr val="FFFF00"/>
                </a:highlight>
              </a:rPr>
              <a:t>Os alunos devem analisar este site. Depois, retiram este slide do PPT final.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C5C873-53B9-D2AF-0DB6-0999A9381B7F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@Diogo Reis, Diogo Pinheiro|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</a:t>
            </a:r>
          </a:p>
        </p:txBody>
      </p:sp>
    </p:spTree>
    <p:extLst>
      <p:ext uri="{BB962C8B-B14F-4D97-AF65-F5344CB8AC3E}">
        <p14:creationId xmlns:p14="http://schemas.microsoft.com/office/powerpoint/2010/main" val="3914919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4649</TotalTime>
  <Words>710</Words>
  <Application>Microsoft Office PowerPoint</Application>
  <PresentationFormat>Apresentação no Ecrã (4:3)</PresentationFormat>
  <Paragraphs>122</Paragraphs>
  <Slides>10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INTEGRAÇÃO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Diogo Reis</cp:lastModifiedBy>
  <cp:revision>230</cp:revision>
  <cp:lastPrinted>2020-09-27T18:04:57Z</cp:lastPrinted>
  <dcterms:created xsi:type="dcterms:W3CDTF">2011-05-31T09:21:51Z</dcterms:created>
  <dcterms:modified xsi:type="dcterms:W3CDTF">2023-10-04T22:19:37Z</dcterms:modified>
</cp:coreProperties>
</file>