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Bold Ink" charset="1" panose="00000500000000000000"/>
      <p:regular r:id="rId18"/>
    </p:embeddedFont>
    <p:embeddedFont>
      <p:font typeface="Akzidenz-Grotesk" charset="1" panose="020005030300000200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15177" y="7433767"/>
            <a:ext cx="9430353" cy="4715177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456827" y="10338182"/>
            <a:ext cx="4661316" cy="2330658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4966490" y="-1328888"/>
            <a:ext cx="9430353" cy="4715177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5583791" y="-2142757"/>
            <a:ext cx="4661316" cy="2330658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4067202" y="9359478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166334" y="-824125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029631" y="3363297"/>
            <a:ext cx="12228738" cy="3941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80"/>
              </a:lnSpc>
            </a:pPr>
            <a:r>
              <a:rPr lang="en-US" sz="11742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STUDENT MANAGEMENT SYSTEM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1352550"/>
            <a:ext cx="11082799" cy="1185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68"/>
              </a:lnSpc>
            </a:pPr>
            <a:r>
              <a:rPr lang="en-US" sz="9962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PROJECT LEGACY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795187" y="3148169"/>
            <a:ext cx="13374300" cy="4854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The system is fully functional and ready for deployment in the department.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It offers a user-friendly interface and reduces manual workload.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Built with scalability in mind for future feature additions.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Provides a strong foundation for digital student management in academic settings.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1371600"/>
            <a:ext cx="10540477" cy="126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CONCLUSION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125802" y="2852218"/>
            <a:ext cx="12036395" cy="5540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4"/>
              </a:lnSpc>
              <a:spcBef>
                <a:spcPct val="0"/>
              </a:spcBef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The Student Management System has significantly improved the management of student records, attendance, and communication between students and administrators. Built with modern technologies, it offers a secure, scalable, and user-friendly solution. The project successfully fulfills its objectives, ensuring accuracy, efficiency, and better organization for the department’s academic operations.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029631" y="3439211"/>
            <a:ext cx="12228738" cy="398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09"/>
              </a:lnSpc>
            </a:pPr>
            <a:r>
              <a:rPr lang="en-US" sz="1754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THANK</a:t>
            </a:r>
          </a:p>
          <a:p>
            <a:pPr algn="ctr">
              <a:lnSpc>
                <a:spcPts val="14909"/>
              </a:lnSpc>
            </a:pPr>
            <a:r>
              <a:rPr lang="en-US" sz="1754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2674719"/>
            <a:ext cx="10540477" cy="126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PROJECT TEAM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850813" y="4421680"/>
            <a:ext cx="4493607" cy="80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4"/>
              </a:lnSpc>
              <a:spcBef>
                <a:spcPct val="0"/>
              </a:spcBef>
            </a:pPr>
            <a:r>
              <a:rPr lang="en-US" sz="42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Devansh Bhardwaj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097967" y="4716955"/>
            <a:ext cx="752846" cy="510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235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850813" y="5330969"/>
            <a:ext cx="3971614" cy="80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4"/>
              </a:lnSpc>
              <a:spcBef>
                <a:spcPct val="0"/>
              </a:spcBef>
            </a:pPr>
            <a:r>
              <a:rPr lang="en-US" sz="42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Vishal Bhatia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097967" y="5626244"/>
            <a:ext cx="752846" cy="510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235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850813" y="6241378"/>
            <a:ext cx="3555908" cy="80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4"/>
              </a:lnSpc>
              <a:spcBef>
                <a:spcPct val="0"/>
              </a:spcBef>
            </a:pPr>
            <a:r>
              <a:rPr lang="en-US" sz="42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Gautam Singh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097967" y="6536653"/>
            <a:ext cx="752846" cy="510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235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850813" y="7149546"/>
            <a:ext cx="3496438" cy="80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4"/>
              </a:lnSpc>
              <a:spcBef>
                <a:spcPct val="0"/>
              </a:spcBef>
            </a:pPr>
            <a:r>
              <a:rPr lang="en-US" sz="42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Akshay Kumar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097967" y="7444821"/>
            <a:ext cx="752846" cy="510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235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4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097967" y="8355231"/>
            <a:ext cx="752846" cy="510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235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5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850813" y="8059956"/>
            <a:ext cx="3496438" cy="80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4"/>
              </a:lnSpc>
              <a:spcBef>
                <a:spcPct val="0"/>
              </a:spcBef>
            </a:pPr>
            <a:r>
              <a:rPr lang="en-US" sz="42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Rohit Kaushal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2033459"/>
            <a:ext cx="10540477" cy="126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INTRODUCTION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125802" y="3526047"/>
            <a:ext cx="12036395" cy="4854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The Student Management System is designed to simplify student record handling, attendance tracking, and profile management.</a:t>
            </a:r>
          </a:p>
          <a:p>
            <a:pPr algn="ctr">
              <a:lnSpc>
                <a:spcPts val="5434"/>
              </a:lnSpc>
              <a:spcBef>
                <a:spcPct val="0"/>
              </a:spcBef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Developed using Node.js, Express.js, MongoDB, and EJS, it ensures secure, real-time access for administrators and students, reducing manual work and improving efficiency.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2033459"/>
            <a:ext cx="10540477" cy="126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BACKGROUND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125802" y="3445235"/>
            <a:ext cx="12036395" cy="5540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Managing student information manually often leads to errors, inefficiencies, and data loss. With the rise of digital solutions, educational departments need dedicated platforms for seamless data handling.</a:t>
            </a:r>
          </a:p>
          <a:p>
            <a:pPr algn="ctr">
              <a:lnSpc>
                <a:spcPts val="5434"/>
              </a:lnSpc>
              <a:spcBef>
                <a:spcPct val="0"/>
              </a:spcBef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The Student Management System addresses this need by offering a centralized system that automates core tasks like attendance tracking, record management, and student authentication.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1231691"/>
            <a:ext cx="10540477" cy="126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PROJECT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076846" y="2556235"/>
            <a:ext cx="6367932" cy="691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The Student Management System is designed to make student record-keeping easier and faster. It provides a digital platform where administrators can manage student data, attendance, and profiles without paperwork.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99858" y="2556235"/>
            <a:ext cx="6064559" cy="6225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The system uses Node.js, Express.js, MongoDB, and EJS to offer real-time updates and better accessibility. It reduces errors, saves time, and ensures efficient handling of academic information.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664435"/>
            <a:ext cx="11566568" cy="239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PROJECT IMPLEMENTATION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076846" y="3205340"/>
            <a:ext cx="12363484" cy="6225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The project followed a top-down implementation approach, starting with the admin panel.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Each module was developed and tested individually before full integration.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Admin functionalities like student record updates and attendance tracking were built first.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The system was then extended to include the student portal, OTP verification, and backend-managed syllabus.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1150965"/>
            <a:ext cx="10540477" cy="239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PROJECT OVERVIEW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322670" y="3846227"/>
            <a:ext cx="5485392" cy="2111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Manage student records easily and digitally.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471169" y="3846227"/>
            <a:ext cx="5485392" cy="2111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Secure login and profile management for students.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322670" y="6262221"/>
            <a:ext cx="5485392" cy="2111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Track attendance and student profiles quickly.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471169" y="6262221"/>
            <a:ext cx="5485392" cy="2111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Real-time updates for efficient academic administration.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971182"/>
            <a:ext cx="10540477" cy="126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PROCESS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473325" y="2479836"/>
            <a:ext cx="5485392" cy="691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We began by gathering requirements, designing system modules, and choosing the best technologies to develop a reliable student management platform.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954938" y="2479836"/>
            <a:ext cx="5485392" cy="4854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The development process involved coding, testing, and improving features based on feedback to create a secure and user-friendly system.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1231691"/>
            <a:ext cx="10540477" cy="126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RESULT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076846" y="3125164"/>
            <a:ext cx="12519339" cy="4854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The Student Management System was successfully developed and implemented. It meets all functional requirements, ensures easy student data handling, provides secure access, and streamlines administrative tasks. The system is user-friendly, efficient, and reduces manual workload, contributing to a more organized and technology-driven academic environment.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DAGl7mFlBsU</dc:identifier>
  <dcterms:modified xsi:type="dcterms:W3CDTF">2011-08-01T06:04:30Z</dcterms:modified>
  <cp:revision>1</cp:revision>
  <dc:title>Student Management System Presentation</dc:title>
</cp:coreProperties>
</file>