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1B66-14D1-7866-CCE8-D4D407A6F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DEB12-5270-DC50-76E5-9678F9DD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B6B2C-8155-A810-7318-B4FDA629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6F50A-D0AA-AAD5-1AB3-8B330E7B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7FFA8-9EDE-E34E-7039-4DE4D003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95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EE1E7-88E6-6E69-0622-C0C27290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C2751-AF6E-A906-EF21-F7AB0AFD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B12D2-1E95-93DA-FEA4-EC0F2059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44FD4-6A31-E852-58AA-1DDA6EAC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D6E8A-6F89-E34F-50A4-0D8D8B15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7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69791-BFC3-E66F-18C3-69A6E711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D04E63-AE38-0B75-1C3D-C5CF7309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6ED9-CCEA-C052-96FB-D4BC60F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9C609-EA49-5EA7-DD39-198CE67C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B93E90-E018-DE72-466D-DF15E3B1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1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31C34-8B26-7E90-8F43-C7F94D86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B81D1B-DDE0-C1DD-D9DA-E50A708D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95BBC-0C29-6027-AB89-0D977B16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F4C2D-32A9-0A31-613D-764514C7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FFA0F-22E5-0F82-0A5E-63DCB045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793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E8ADC-923B-37CB-7B1A-27E6BB27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5D2E8-FF01-E6D9-7EDB-18DE1873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1FF9E-B0D9-85C2-2ABE-9DACF21A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BA74D-347C-8304-1521-502A2AA4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3985F-3CA5-0466-A3BD-0249EFA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06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CAAF-3B9A-A910-2CDF-DBF05317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B5630-E2C9-E81B-CD0C-94BCE459C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B8B56-AEE4-F2E9-BCC7-6137E7F3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6AAFA-C7AF-9CD8-FE9C-20713C7C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F2584-A48F-DCD4-22D6-EC940372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829D9D-EA46-8718-FB7F-9227D022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4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A7778-DCE7-ED5E-F240-05EAA427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AF9DD-3608-E2AA-CC60-7A472AFF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15499A-0BDB-BE05-3D7A-196F5548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3A2884-0E83-5BCC-6B61-C940160B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AF0BD-4BB5-B2BC-92C2-ABEB4CDA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4BCB0-49C7-319A-250B-65477610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E1D167-332F-CC3F-F14F-CCA390B2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0F88A8-0C49-889A-30F1-0C3962B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38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DEB54-772A-4F6A-18A9-5B00636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82FEB1-6809-EE20-3A1E-37746E9C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251DDD-B75F-EF2F-255C-438E9B89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65F561-EB7B-7902-C1EB-BA41F3B8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329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BE732E-F93F-EEE7-78E2-0197610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1A3BFD-A55E-DFF2-9563-7C56DAF5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C36572-9F7E-0253-44C0-DE2D5ADB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4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CD29-EE9B-4F54-7701-4A65A3A2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36C24-3D8A-B23A-5BA0-A51C4A4F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41DB37-B43D-960E-90ED-B3F426FA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703DDD-54DC-B777-A54C-45A1C49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627EB-174B-C868-8DA0-7A42AB5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0410C-7B83-3A5E-82F2-459DC910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2F0F3-A27F-9E00-D575-CD54B162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C4728A-B206-CFD7-B094-103E26E4B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C1A34-2208-E4AD-ACE2-54D4A218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7DC7D9-04A9-59C4-E8BF-2920CC0C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BCE12-FB81-D437-4186-5F6EBE70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1CB8C-830D-1B34-3248-8DEECA82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9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EE3788-DD38-1DF2-2324-D192FCFA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93D04-470E-B89F-A5D5-23920EA1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86F2E-20D9-962D-14EF-C1A574B9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4F62-9353-4760-8E36-8BEE782B9D78}" type="datetimeFigureOut">
              <a:rPr lang="es-AR" smtClean="0"/>
              <a:t>28/4/2023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D2C0F-0B21-AE0A-78E8-48459DC04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6A677-946E-D22E-D740-60C8F794A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80B5-4E8D-44E8-BF5D-B5E6D85813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14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BF51-FCF9-8E33-C434-1F1680C80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Lectura de comunicación entre placa y pantalla LCD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ADE9E-C4EA-2405-8DDA-37B3CD8B1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TP-06: Capturas de pantalla de la comunicación I2C y SPI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456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6D1CB-007F-BB4D-96C1-1CACD4A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6.3: Comunicación I2C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B00ED6-88F9-8BCF-2FB6-513D5F4E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" y="1690688"/>
            <a:ext cx="7619048" cy="45714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59B190-39BE-D9A7-B155-2C2FA7F241D8}"/>
              </a:ext>
            </a:extLst>
          </p:cNvPr>
          <p:cNvSpPr txBox="1"/>
          <p:nvPr/>
        </p:nvSpPr>
        <p:spPr>
          <a:xfrm>
            <a:off x="8665829" y="1761688"/>
            <a:ext cx="2759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capturaron 3 segmentos completos utilizando el osciloscopio. Se observa en amarillo la señal de </a:t>
            </a:r>
            <a:r>
              <a:rPr lang="es-ES" dirty="0" err="1"/>
              <a:t>clock</a:t>
            </a:r>
            <a:r>
              <a:rPr lang="es-ES" dirty="0"/>
              <a:t> (SCL) y en azul la data (SDA).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996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5B2179F-7257-17E4-1CF4-C206F79E4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3" y="1671813"/>
            <a:ext cx="7619048" cy="45714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C96AB9D-A2BD-6679-FF61-8C14C7616825}"/>
              </a:ext>
            </a:extLst>
          </p:cNvPr>
          <p:cNvSpPr txBox="1"/>
          <p:nvPr/>
        </p:nvSpPr>
        <p:spPr>
          <a:xfrm>
            <a:off x="8665828" y="1761688"/>
            <a:ext cx="29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 segmento ampliado.</a:t>
            </a:r>
            <a:endParaRPr lang="es-A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F3D2330-0569-6104-ED7A-34F2098372FE}"/>
              </a:ext>
            </a:extLst>
          </p:cNvPr>
          <p:cNvSpPr txBox="1">
            <a:spLocks/>
          </p:cNvSpPr>
          <p:nvPr/>
        </p:nvSpPr>
        <p:spPr>
          <a:xfrm>
            <a:off x="0" y="-364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Comunicación I2C - Osciloscopio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41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129EC5-1EFC-E094-40D4-07891FE82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3" y="1690688"/>
            <a:ext cx="7619048" cy="4571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F05B85-0821-BB0F-DC8C-E064D80599F5}"/>
              </a:ext>
            </a:extLst>
          </p:cNvPr>
          <p:cNvSpPr txBox="1"/>
          <p:nvPr/>
        </p:nvSpPr>
        <p:spPr>
          <a:xfrm>
            <a:off x="8665828" y="1761688"/>
            <a:ext cx="30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Segundo segmento ampliado.</a:t>
            </a:r>
            <a:endParaRPr lang="es-A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B5958B3-CF6B-9309-5AA9-2909B7372B85}"/>
              </a:ext>
            </a:extLst>
          </p:cNvPr>
          <p:cNvSpPr txBox="1">
            <a:spLocks/>
          </p:cNvSpPr>
          <p:nvPr/>
        </p:nvSpPr>
        <p:spPr>
          <a:xfrm>
            <a:off x="0" y="-364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Comunicación I2C - Osciloscopio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48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F8D49C0-0BD5-6B7B-5600-4F4B779E727C}"/>
              </a:ext>
            </a:extLst>
          </p:cNvPr>
          <p:cNvSpPr txBox="1">
            <a:spLocks/>
          </p:cNvSpPr>
          <p:nvPr/>
        </p:nvSpPr>
        <p:spPr>
          <a:xfrm>
            <a:off x="0" y="-364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Comunicación I2C - Osciloscopio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002040-A849-5467-2D5C-B68540EB239C}"/>
              </a:ext>
            </a:extLst>
          </p:cNvPr>
          <p:cNvSpPr txBox="1"/>
          <p:nvPr/>
        </p:nvSpPr>
        <p:spPr>
          <a:xfrm>
            <a:off x="8397380" y="1325460"/>
            <a:ext cx="359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utilizar la punta compensada (x10). Esta captura muestra como influye la capacitancia del osciloscopio en la medición.</a:t>
            </a:r>
            <a:endParaRPr lang="es-AR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E6B2D58-9F92-2365-04CE-CF3486C2E60E}"/>
              </a:ext>
            </a:extLst>
          </p:cNvPr>
          <p:cNvGrpSpPr/>
          <p:nvPr/>
        </p:nvGrpSpPr>
        <p:grpSpPr>
          <a:xfrm>
            <a:off x="499621" y="1143285"/>
            <a:ext cx="11496636" cy="5194211"/>
            <a:chOff x="499621" y="1143285"/>
            <a:chExt cx="11496636" cy="5194211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BD8796-F318-88DB-BF16-B55D57D3D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21" y="1143285"/>
              <a:ext cx="7619048" cy="4571429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BDCE517-F2A8-9757-22F0-0C300C8965F1}"/>
                </a:ext>
              </a:extLst>
            </p:cNvPr>
            <p:cNvSpPr/>
            <p:nvPr/>
          </p:nvSpPr>
          <p:spPr>
            <a:xfrm>
              <a:off x="6096000" y="3338818"/>
              <a:ext cx="371912" cy="15687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385C21AE-73AD-1982-5201-039D2E7E42FE}"/>
                </a:ext>
              </a:extLst>
            </p:cNvPr>
            <p:cNvCxnSpPr/>
            <p:nvPr/>
          </p:nvCxnSpPr>
          <p:spPr>
            <a:xfrm flipH="1">
              <a:off x="6526635" y="4093828"/>
              <a:ext cx="20804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217EB16-6DF3-E023-F9A1-AFAD96E79DA4}"/>
                </a:ext>
              </a:extLst>
            </p:cNvPr>
            <p:cNvSpPr txBox="1"/>
            <p:nvPr/>
          </p:nvSpPr>
          <p:spPr>
            <a:xfrm>
              <a:off x="8665828" y="3909270"/>
              <a:ext cx="3330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Los pulsos cortos pueden no llegar a ser identificados como ‘1’.</a:t>
              </a:r>
              <a:endParaRPr lang="es-AR" dirty="0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783BB7C-0B2E-2A5C-7006-80B8CD992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073" y="4725126"/>
              <a:ext cx="0" cy="15218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3577D939-5703-508A-D396-4CA6C8948AE8}"/>
                </a:ext>
              </a:extLst>
            </p:cNvPr>
            <p:cNvSpPr txBox="1"/>
            <p:nvPr/>
          </p:nvSpPr>
          <p:spPr>
            <a:xfrm>
              <a:off x="2357608" y="5691165"/>
              <a:ext cx="3330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Apreciable </a:t>
              </a:r>
              <a:r>
                <a:rPr lang="es-ES" dirty="0" err="1"/>
                <a:t>delay</a:t>
              </a:r>
              <a:r>
                <a:rPr lang="es-ES" dirty="0"/>
                <a:t> en llegar al valor lógico ‘1’.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16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DA12F3-E05F-130F-32CB-76F3DAD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4717"/>
            <a:ext cx="10515600" cy="1325563"/>
          </a:xfrm>
        </p:spPr>
        <p:txBody>
          <a:bodyPr/>
          <a:lstStyle/>
          <a:p>
            <a:r>
              <a:rPr lang="es-ES" dirty="0"/>
              <a:t>Osciloscopio vs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A61016-143C-DA8A-92E5-A9CCA96AE691}"/>
              </a:ext>
            </a:extLst>
          </p:cNvPr>
          <p:cNvSpPr txBox="1"/>
          <p:nvPr/>
        </p:nvSpPr>
        <p:spPr>
          <a:xfrm>
            <a:off x="7273921" y="549785"/>
            <a:ext cx="3984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Mismo segmento capturado mediante el osciloscopio y </a:t>
            </a:r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r>
              <a:rPr lang="es-ES" dirty="0"/>
              <a:t> en simultáneo.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699F7D-B11D-8C24-2663-0FBBC5C9F1AA}"/>
              </a:ext>
            </a:extLst>
          </p:cNvPr>
          <p:cNvSpPr txBox="1"/>
          <p:nvPr/>
        </p:nvSpPr>
        <p:spPr>
          <a:xfrm>
            <a:off x="7273921" y="3272057"/>
            <a:ext cx="3789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analizador lógico resulta amigable y presenta la información de una manera clara y sencilla. Sin ruido ni ambigüedades.</a:t>
            </a:r>
            <a:endParaRPr lang="es-AR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30B8185-2440-E844-0122-CF7316ECA432}"/>
              </a:ext>
            </a:extLst>
          </p:cNvPr>
          <p:cNvGrpSpPr/>
          <p:nvPr/>
        </p:nvGrpSpPr>
        <p:grpSpPr>
          <a:xfrm>
            <a:off x="567211" y="549786"/>
            <a:ext cx="11057578" cy="6231660"/>
            <a:chOff x="567211" y="549786"/>
            <a:chExt cx="11057578" cy="623166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57DE524-816B-1BC9-8D66-8BB0B1ABB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11" y="549786"/>
              <a:ext cx="6706710" cy="402402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64B19ED-2FCF-1592-3DFB-036FF76AC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11" y="4472386"/>
              <a:ext cx="11057578" cy="2309060"/>
            </a:xfrm>
            <a:prstGeom prst="rect">
              <a:avLst/>
            </a:prstGeom>
          </p:spPr>
        </p:pic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8AC2042-70FB-9E93-F866-F58B0599DA95}"/>
                </a:ext>
              </a:extLst>
            </p:cNvPr>
            <p:cNvSpPr/>
            <p:nvPr/>
          </p:nvSpPr>
          <p:spPr>
            <a:xfrm>
              <a:off x="2444097" y="2717563"/>
              <a:ext cx="700755" cy="5544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8979503B-BE58-33A8-2FE2-5C02CCF2D860}"/>
                </a:ext>
              </a:extLst>
            </p:cNvPr>
            <p:cNvCxnSpPr/>
            <p:nvPr/>
          </p:nvCxnSpPr>
          <p:spPr>
            <a:xfrm>
              <a:off x="3144852" y="3272057"/>
              <a:ext cx="1965533" cy="13683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1D58E17-7974-20D7-6F39-A29EFB920942}"/>
                </a:ext>
              </a:extLst>
            </p:cNvPr>
            <p:cNvSpPr/>
            <p:nvPr/>
          </p:nvSpPr>
          <p:spPr>
            <a:xfrm>
              <a:off x="5147757" y="4573812"/>
              <a:ext cx="1059677" cy="5544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35448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51891CB-3C40-6266-0CFD-5AF83BAC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4717"/>
            <a:ext cx="10515600" cy="1325563"/>
          </a:xfrm>
        </p:spPr>
        <p:txBody>
          <a:bodyPr/>
          <a:lstStyle/>
          <a:p>
            <a:r>
              <a:rPr lang="es-ES" dirty="0" err="1"/>
              <a:t>Logic</a:t>
            </a:r>
            <a:r>
              <a:rPr lang="es-ES" dirty="0"/>
              <a:t> </a:t>
            </a:r>
            <a:r>
              <a:rPr lang="es-ES" dirty="0" err="1"/>
              <a:t>Analizer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C23701-5FAF-F05C-79A9-9101BD25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7" y="1064244"/>
            <a:ext cx="11164267" cy="25148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33A389-066D-DBAF-2EA1-1F21C49FFCB1}"/>
              </a:ext>
            </a:extLst>
          </p:cNvPr>
          <p:cNvSpPr txBox="1"/>
          <p:nvPr/>
        </p:nvSpPr>
        <p:spPr>
          <a:xfrm>
            <a:off x="134224" y="4009938"/>
            <a:ext cx="1046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analizador lógico tiene herramientas incluidas que facilitan la interpretación de la información de la captura.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8461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Lectura de comunicación entre placa y pantalla LCD</vt:lpstr>
      <vt:lpstr>Example 6.3: Comunicación I2C</vt:lpstr>
      <vt:lpstr>Presentación de PowerPoint</vt:lpstr>
      <vt:lpstr>Presentación de PowerPoint</vt:lpstr>
      <vt:lpstr>Presentación de PowerPoint</vt:lpstr>
      <vt:lpstr>Osciloscopio vs Logic Analizer</vt:lpstr>
      <vt:lpstr>Logic Analizer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Lectura de comunicación entre placa y pantalla LCD</dc:title>
  <dc:creator>Agustin</dc:creator>
  <cp:lastModifiedBy>Agustin</cp:lastModifiedBy>
  <cp:revision>1</cp:revision>
  <dcterms:created xsi:type="dcterms:W3CDTF">2023-04-28T20:25:32Z</dcterms:created>
  <dcterms:modified xsi:type="dcterms:W3CDTF">2023-04-28T20:25:32Z</dcterms:modified>
</cp:coreProperties>
</file>