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1B66-14D1-7866-CCE8-D4D407A6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DEB12-5270-DC50-76E5-9678F9DD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B6B2C-8155-A810-7318-B4FDA629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26F50A-D0AA-AAD5-1AB3-8B330E7B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7FFA8-9EDE-E34E-7039-4DE4D003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5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EE1E7-88E6-6E69-0622-C0C27290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AC2751-AF6E-A906-EF21-F7AB0AFD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B12D2-1E95-93DA-FEA4-EC0F205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44FD4-6A31-E852-58AA-1DDA6EAC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D6E8A-6F89-E34F-50A4-0D8D8B15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7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69791-BFC3-E66F-18C3-69A6E711C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D04E63-AE38-0B75-1C3D-C5CF7309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96ED9-CCEA-C052-96FB-D4BC60F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9C609-EA49-5EA7-DD39-198CE67C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93E90-E018-DE72-466D-DF15E3B1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613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31C34-8B26-7E90-8F43-C7F94D86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B81D1B-DDE0-C1DD-D9DA-E50A708D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95BBC-0C29-6027-AB89-0D977B16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F4C2D-32A9-0A31-613D-764514C7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FFA0F-22E5-0F82-0A5E-63DCB045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793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E8ADC-923B-37CB-7B1A-27E6BB27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5D2E8-FF01-E6D9-7EDB-18DE1873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1FF9E-B0D9-85C2-2ABE-9DACF21A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BA74D-347C-8304-1521-502A2AA4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3985F-3CA5-0466-A3BD-0249EFA1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06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CAAF-3B9A-A910-2CDF-DBF05317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B5630-E2C9-E81B-CD0C-94BCE459C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8B8B56-AEE4-F2E9-BCC7-6137E7F3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16AAFA-C7AF-9CD8-FE9C-20713C7C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DF2584-A48F-DCD4-22D6-EC940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829D9D-EA46-8718-FB7F-9227D022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48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A7778-DCE7-ED5E-F240-05EAA427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2AF9DD-3608-E2AA-CC60-7A472AFF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15499A-0BDB-BE05-3D7A-196F5548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A2884-0E83-5BCC-6B61-C940160B9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2AF0BD-4BB5-B2BC-92C2-ABEB4CDAB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84BCB0-49C7-319A-250B-65477610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E1D167-332F-CC3F-F14F-CCA390B2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0F88A8-0C49-889A-30F1-0C3962B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38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DEB54-772A-4F6A-18A9-5B006362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82FEB1-6809-EE20-3A1E-37746E9C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251DDD-B75F-EF2F-255C-438E9B89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65F561-EB7B-7902-C1EB-BA41F3B8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329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BE732E-F93F-EEE7-78E2-0197610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1A3BFD-A55E-DFF2-9563-7C56DAF5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C36572-9F7E-0253-44C0-DE2D5ADB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343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5CD29-EE9B-4F54-7701-4A65A3A2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E36C24-3D8A-B23A-5BA0-A51C4A4F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41DB37-B43D-960E-90ED-B3F426FAD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703DDD-54DC-B777-A54C-45A1C49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6627EB-174B-C868-8DA0-7A42AB5D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E0410C-7B83-3A5E-82F2-459DC91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12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2F0F3-A27F-9E00-D575-CD54B162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C4728A-B206-CFD7-B094-103E26E4B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2C1A34-2208-E4AD-ACE2-54D4A218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7DC7D9-04A9-59C4-E8BF-2920CC0C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BCE12-FB81-D437-4186-5F6EBE70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1CB8C-830D-1B34-3248-8DEECA82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59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EE3788-DD38-1DF2-2324-D192FCFA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93D04-470E-B89F-A5D5-23920EA1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86F2E-20D9-962D-14EF-C1A574B90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4F62-9353-4760-8E36-8BEE782B9D78}" type="datetimeFigureOut">
              <a:rPr lang="es-AR" smtClean="0"/>
              <a:t>4/5/2023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D2C0F-0B21-AE0A-78E8-48459DC04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6A677-946E-D22E-D740-60C8F794A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14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BF51-FCF9-8E33-C434-1F1680C80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Lectura de comunicación entre placa y pantalla LCD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ADE9E-C4EA-2405-8DDA-37B3CD8B1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TP-06: Capturas de pantalla de la comunicación I2C y SPI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456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D1CB-007F-BB4D-96C1-1CACD4A8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6.4: Comunicación SPI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59B190-39BE-D9A7-B155-2C2FA7F241D8}"/>
              </a:ext>
            </a:extLst>
          </p:cNvPr>
          <p:cNvSpPr txBox="1"/>
          <p:nvPr/>
        </p:nvSpPr>
        <p:spPr>
          <a:xfrm>
            <a:off x="8665829" y="1761688"/>
            <a:ext cx="27599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capturaron 3 segmentos completos utilizando el osciloscopio. Se observa en azul la señal de </a:t>
            </a:r>
            <a:r>
              <a:rPr lang="es-ES" dirty="0" err="1"/>
              <a:t>clock</a:t>
            </a:r>
            <a:r>
              <a:rPr lang="es-ES" dirty="0"/>
              <a:t> y en azul la data enviada al </a:t>
            </a:r>
            <a:r>
              <a:rPr lang="es-ES" dirty="0" err="1"/>
              <a:t>display</a:t>
            </a:r>
            <a:r>
              <a:rPr lang="es-ES" dirty="0"/>
              <a:t> (MOSI).</a:t>
            </a:r>
          </a:p>
          <a:p>
            <a:endParaRPr lang="es-ES" dirty="0"/>
          </a:p>
          <a:p>
            <a:r>
              <a:rPr lang="es-ES" dirty="0"/>
              <a:t>Al tener a disposición solo dos canales, se eligió mostrar la señal de </a:t>
            </a:r>
            <a:r>
              <a:rPr lang="es-ES" dirty="0" err="1"/>
              <a:t>clock</a:t>
            </a:r>
            <a:r>
              <a:rPr lang="es-ES" dirty="0"/>
              <a:t> y MOSI por ser las más representativas de la comunicación.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E289B4-132D-F7D0-8884-7E8B940D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5" y="1355725"/>
            <a:ext cx="8283309" cy="47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6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AC96AB9D-A2BD-6679-FF61-8C14C7616825}"/>
              </a:ext>
            </a:extLst>
          </p:cNvPr>
          <p:cNvSpPr txBox="1"/>
          <p:nvPr/>
        </p:nvSpPr>
        <p:spPr>
          <a:xfrm>
            <a:off x="8665828" y="1761688"/>
            <a:ext cx="293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 segmento ampliado.</a:t>
            </a:r>
            <a:endParaRPr lang="es-A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F3D2330-0569-6104-ED7A-34F2098372FE}"/>
              </a:ext>
            </a:extLst>
          </p:cNvPr>
          <p:cNvSpPr txBox="1">
            <a:spLocks/>
          </p:cNvSpPr>
          <p:nvPr/>
        </p:nvSpPr>
        <p:spPr>
          <a:xfrm>
            <a:off x="0" y="-3647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Comunicación I2C - Osciloscopio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24525F-3E85-C393-712C-EBB5298C1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0" y="964033"/>
            <a:ext cx="8419078" cy="49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3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DA12F3-E05F-130F-32CB-76F3DAD4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4717"/>
            <a:ext cx="10515600" cy="1325563"/>
          </a:xfrm>
        </p:spPr>
        <p:txBody>
          <a:bodyPr/>
          <a:lstStyle/>
          <a:p>
            <a:r>
              <a:rPr lang="es-ES" dirty="0"/>
              <a:t>Osciloscopio vs </a:t>
            </a:r>
            <a:r>
              <a:rPr lang="es-ES" dirty="0" err="1"/>
              <a:t>Logic</a:t>
            </a:r>
            <a:r>
              <a:rPr lang="es-ES" dirty="0"/>
              <a:t> </a:t>
            </a:r>
            <a:r>
              <a:rPr lang="es-ES" dirty="0" err="1"/>
              <a:t>Analizer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A61016-143C-DA8A-92E5-A9CCA96AE691}"/>
              </a:ext>
            </a:extLst>
          </p:cNvPr>
          <p:cNvSpPr txBox="1"/>
          <p:nvPr/>
        </p:nvSpPr>
        <p:spPr>
          <a:xfrm>
            <a:off x="7273921" y="549785"/>
            <a:ext cx="3984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Mismo segmento capturado mediante el osciloscopio y </a:t>
            </a:r>
            <a:r>
              <a:rPr lang="es-ES" dirty="0" err="1"/>
              <a:t>Logic</a:t>
            </a:r>
            <a:r>
              <a:rPr lang="es-ES" dirty="0"/>
              <a:t> </a:t>
            </a:r>
            <a:r>
              <a:rPr lang="es-ES" dirty="0" err="1"/>
              <a:t>Analizer</a:t>
            </a:r>
            <a:r>
              <a:rPr lang="es-ES" dirty="0"/>
              <a:t> en simultáneo.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699F7D-B11D-8C24-2663-0FBBC5C9F1AA}"/>
              </a:ext>
            </a:extLst>
          </p:cNvPr>
          <p:cNvSpPr txBox="1"/>
          <p:nvPr/>
        </p:nvSpPr>
        <p:spPr>
          <a:xfrm>
            <a:off x="7566884" y="2535210"/>
            <a:ext cx="3789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analizador lógico resulta más amigable y presenta la información de una manera clara y sencilla. Sin ruido ni ambigüedades.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690672-57EC-62B1-2113-B6796887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" y="549785"/>
            <a:ext cx="7246664" cy="42434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212D8C-83F5-C8E2-D063-EA5E7128A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" y="3902995"/>
            <a:ext cx="11663796" cy="28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51891CB-3C40-6266-0CFD-5AF83BAC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4717"/>
            <a:ext cx="10515600" cy="1325563"/>
          </a:xfrm>
        </p:spPr>
        <p:txBody>
          <a:bodyPr/>
          <a:lstStyle/>
          <a:p>
            <a:r>
              <a:rPr lang="es-ES" dirty="0" err="1"/>
              <a:t>Logic</a:t>
            </a:r>
            <a:r>
              <a:rPr lang="es-ES" dirty="0"/>
              <a:t> </a:t>
            </a:r>
            <a:r>
              <a:rPr lang="es-ES" dirty="0" err="1"/>
              <a:t>Analizer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33A389-066D-DBAF-2EA1-1F21C49FFCB1}"/>
              </a:ext>
            </a:extLst>
          </p:cNvPr>
          <p:cNvSpPr txBox="1"/>
          <p:nvPr/>
        </p:nvSpPr>
        <p:spPr>
          <a:xfrm>
            <a:off x="134225" y="4009938"/>
            <a:ext cx="1066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analizador lógico tiene herramientas incluidas que facilitan la interpretación de la información de la captura. Permite decodificar la señal y agilizar significativamente el análisis de la comunicación.</a:t>
            </a:r>
          </a:p>
          <a:p>
            <a:endParaRPr lang="es-ES" dirty="0"/>
          </a:p>
          <a:p>
            <a:r>
              <a:rPr lang="es-ES" dirty="0"/>
              <a:t>Al tener 8 canales, se pueden observar los canales de CS, </a:t>
            </a:r>
            <a:r>
              <a:rPr lang="es-ES" dirty="0" err="1"/>
              <a:t>Clock</a:t>
            </a:r>
            <a:r>
              <a:rPr lang="es-ES" dirty="0"/>
              <a:t>, MOSI y MISO. En este caso el último no se muestra porque no se usa.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87381A-197E-549B-6A76-815719D7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8" y="856948"/>
            <a:ext cx="11721483" cy="28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61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188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Lectura de comunicación entre placa y pantalla LCD</vt:lpstr>
      <vt:lpstr>Example 6.4: Comunicación SPI</vt:lpstr>
      <vt:lpstr>Presentación de PowerPoint</vt:lpstr>
      <vt:lpstr>Osciloscopio vs Logic Analizer</vt:lpstr>
      <vt:lpstr>Logic Analizer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Lectura de comunicación entre placa y pantalla LCD</dc:title>
  <dc:creator>Agustin</dc:creator>
  <cp:lastModifiedBy>Agustin</cp:lastModifiedBy>
  <cp:revision>2</cp:revision>
  <dcterms:created xsi:type="dcterms:W3CDTF">2023-04-28T20:25:32Z</dcterms:created>
  <dcterms:modified xsi:type="dcterms:W3CDTF">2023-05-05T01:45:54Z</dcterms:modified>
</cp:coreProperties>
</file>